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comments/modernComment_13D_D220A490.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25"/>
  </p:notesMasterIdLst>
  <p:handoutMasterIdLst>
    <p:handoutMasterId r:id="rId26"/>
  </p:handoutMasterIdLst>
  <p:sldIdLst>
    <p:sldId id="307" r:id="rId5"/>
    <p:sldId id="351" r:id="rId6"/>
    <p:sldId id="350" r:id="rId7"/>
    <p:sldId id="309" r:id="rId8"/>
    <p:sldId id="412" r:id="rId9"/>
    <p:sldId id="378" r:id="rId10"/>
    <p:sldId id="363" r:id="rId11"/>
    <p:sldId id="665" r:id="rId12"/>
    <p:sldId id="666" r:id="rId13"/>
    <p:sldId id="317" r:id="rId14"/>
    <p:sldId id="630" r:id="rId15"/>
    <p:sldId id="663" r:id="rId16"/>
    <p:sldId id="364" r:id="rId17"/>
    <p:sldId id="361" r:id="rId18"/>
    <p:sldId id="668" r:id="rId19"/>
    <p:sldId id="416" r:id="rId20"/>
    <p:sldId id="400" r:id="rId21"/>
    <p:sldId id="333" r:id="rId22"/>
    <p:sldId id="411" r:id="rId23"/>
    <p:sldId id="367" r:id="rId24"/>
  </p:sldIdLst>
  <p:sldSz cx="24377650" cy="13716000"/>
  <p:notesSz cx="6858000" cy="9144000"/>
  <p:embeddedFontLst>
    <p:embeddedFont>
      <p:font typeface="Figtree" panose="020B0604020202020204" charset="0"/>
      <p:regular r:id="rId27"/>
      <p:bold r:id="rId28"/>
      <p:italic r:id="rId29"/>
      <p:boldItalic r:id="rId30"/>
    </p:embeddedFont>
    <p:embeddedFont>
      <p:font typeface="Montserrat" panose="00000500000000000000" pitchFamily="2" charset="0"/>
      <p:regular r:id="rId31"/>
      <p:bold r:id="rId32"/>
      <p:italic r:id="rId33"/>
      <p:boldItalic r:id="rId34"/>
    </p:embeddedFont>
    <p:embeddedFont>
      <p:font typeface="Roboto" panose="02000000000000000000" pitchFamily="2" charset="0"/>
      <p:regular r:id="rId35"/>
      <p:bold r:id="rId36"/>
      <p:italic r:id="rId37"/>
      <p:boldItalic r:id="rId38"/>
    </p:embeddedFont>
    <p:embeddedFont>
      <p:font typeface="Staatliches" pitchFamily="2" charset="0"/>
      <p:regular r:id="rId39"/>
    </p:embeddedFont>
  </p:embeddedFontLst>
  <p:defaultTextStyle>
    <a:defPPr>
      <a:defRPr lang="en-US"/>
    </a:defPPr>
    <a:lvl1pPr marL="0" algn="l" defTabSz="3655499" rtl="0" eaLnBrk="1" latinLnBrk="0" hangingPunct="1">
      <a:defRPr sz="7197" kern="1200">
        <a:solidFill>
          <a:schemeClr val="tx1"/>
        </a:solidFill>
        <a:latin typeface="+mn-lt"/>
        <a:ea typeface="+mn-ea"/>
        <a:cs typeface="+mn-cs"/>
      </a:defRPr>
    </a:lvl1pPr>
    <a:lvl2pPr marL="1827746" algn="l" defTabSz="3655499" rtl="0" eaLnBrk="1" latinLnBrk="0" hangingPunct="1">
      <a:defRPr sz="7197" kern="1200">
        <a:solidFill>
          <a:schemeClr val="tx1"/>
        </a:solidFill>
        <a:latin typeface="+mn-lt"/>
        <a:ea typeface="+mn-ea"/>
        <a:cs typeface="+mn-cs"/>
      </a:defRPr>
    </a:lvl2pPr>
    <a:lvl3pPr marL="3655499" algn="l" defTabSz="3655499" rtl="0" eaLnBrk="1" latinLnBrk="0" hangingPunct="1">
      <a:defRPr sz="7197" kern="1200">
        <a:solidFill>
          <a:schemeClr val="tx1"/>
        </a:solidFill>
        <a:latin typeface="+mn-lt"/>
        <a:ea typeface="+mn-ea"/>
        <a:cs typeface="+mn-cs"/>
      </a:defRPr>
    </a:lvl3pPr>
    <a:lvl4pPr marL="5483245" algn="l" defTabSz="3655499" rtl="0" eaLnBrk="1" latinLnBrk="0" hangingPunct="1">
      <a:defRPr sz="7197" kern="1200">
        <a:solidFill>
          <a:schemeClr val="tx1"/>
        </a:solidFill>
        <a:latin typeface="+mn-lt"/>
        <a:ea typeface="+mn-ea"/>
        <a:cs typeface="+mn-cs"/>
      </a:defRPr>
    </a:lvl4pPr>
    <a:lvl5pPr marL="7310996" algn="l" defTabSz="3655499" rtl="0" eaLnBrk="1" latinLnBrk="0" hangingPunct="1">
      <a:defRPr sz="7197" kern="1200">
        <a:solidFill>
          <a:schemeClr val="tx1"/>
        </a:solidFill>
        <a:latin typeface="+mn-lt"/>
        <a:ea typeface="+mn-ea"/>
        <a:cs typeface="+mn-cs"/>
      </a:defRPr>
    </a:lvl5pPr>
    <a:lvl6pPr marL="9138742" algn="l" defTabSz="3655499" rtl="0" eaLnBrk="1" latinLnBrk="0" hangingPunct="1">
      <a:defRPr sz="7197" kern="1200">
        <a:solidFill>
          <a:schemeClr val="tx1"/>
        </a:solidFill>
        <a:latin typeface="+mn-lt"/>
        <a:ea typeface="+mn-ea"/>
        <a:cs typeface="+mn-cs"/>
      </a:defRPr>
    </a:lvl6pPr>
    <a:lvl7pPr marL="10966494" algn="l" defTabSz="3655499" rtl="0" eaLnBrk="1" latinLnBrk="0" hangingPunct="1">
      <a:defRPr sz="7197" kern="1200">
        <a:solidFill>
          <a:schemeClr val="tx1"/>
        </a:solidFill>
        <a:latin typeface="+mn-lt"/>
        <a:ea typeface="+mn-ea"/>
        <a:cs typeface="+mn-cs"/>
      </a:defRPr>
    </a:lvl7pPr>
    <a:lvl8pPr marL="12794241" algn="l" defTabSz="3655499" rtl="0" eaLnBrk="1" latinLnBrk="0" hangingPunct="1">
      <a:defRPr sz="7197" kern="1200">
        <a:solidFill>
          <a:schemeClr val="tx1"/>
        </a:solidFill>
        <a:latin typeface="+mn-lt"/>
        <a:ea typeface="+mn-ea"/>
        <a:cs typeface="+mn-cs"/>
      </a:defRPr>
    </a:lvl8pPr>
    <a:lvl9pPr marL="14621987" algn="l" defTabSz="3655499" rtl="0" eaLnBrk="1" latinLnBrk="0" hangingPunct="1">
      <a:defRPr sz="7197"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08F251-7180-BDDC-44CE-A3015B50CEA5}" name="RICHARDSON, Kate" initials="KR" userId="S::Kate.Richardson@gloucestershire.gov.uk::3f78a4bd-0a5f-4eb4-a5ed-89ee121a65b7" providerId="AD"/>
  <p188:author id="{8735539F-1EEE-4943-0C64-E716CD3CDEA1}" name="MAUNDER, Nicky" initials="NM" userId="S::Nicky.Maunder@gloucestershire.gov.uk::a1bc8465-ef4c-4151-a910-c10ae5eb5f71" providerId="AD"/>
  <p188:author id="{A44F3FAD-91F9-E193-E961-AF304456296B}" name="Clare Joynes" initials="CJ" userId="S::Clare.Joynes@greensquareaccord.co.uk::22e0d229-1636-4e90-8054-1edac55227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57B0AB-533C-47E7-A4C5-E59FD58651ED}" v="14" dt="2026-09-10T10:16:09.482"/>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46797" autoAdjust="0"/>
  </p:normalViewPr>
  <p:slideViewPr>
    <p:cSldViewPr snapToGrid="0">
      <p:cViewPr varScale="1">
        <p:scale>
          <a:sx n="19" d="100"/>
          <a:sy n="19" d="100"/>
        </p:scale>
        <p:origin x="2285" y="67"/>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6229"/>
    </p:cViewPr>
  </p:sorterViewPr>
  <p:notesViewPr>
    <p:cSldViewPr snapToGrid="0">
      <p:cViewPr>
        <p:scale>
          <a:sx n="100" d="100"/>
          <a:sy n="100" d="100"/>
        </p:scale>
        <p:origin x="2400" y="-397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9" Type="http://schemas.openxmlformats.org/officeDocument/2006/relationships/font" Target="fonts/font13.fntdata"/><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font" Target="fonts/font12.fntdata"/><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re Joynes" userId="22e0d229-1636-4e90-8054-1edac5522721" providerId="ADAL" clId="{B2A3B298-2C89-4028-A847-4466BA6D3A3D}"/>
    <pc:docChg chg="custSel delSld modSld sldOrd">
      <pc:chgData name="Clare Joynes" userId="22e0d229-1636-4e90-8054-1edac5522721" providerId="ADAL" clId="{B2A3B298-2C89-4028-A847-4466BA6D3A3D}" dt="2026-09-10T10:34:14.481" v="14626" actId="20577"/>
      <pc:docMkLst>
        <pc:docMk/>
      </pc:docMkLst>
      <pc:sldChg chg="modNotesTx">
        <pc:chgData name="Clare Joynes" userId="22e0d229-1636-4e90-8054-1edac5522721" providerId="ADAL" clId="{B2A3B298-2C89-4028-A847-4466BA6D3A3D}" dt="2026-09-10T08:52:22.743" v="9982" actId="20577"/>
        <pc:sldMkLst>
          <pc:docMk/>
          <pc:sldMk cId="2216141724" sldId="307"/>
        </pc:sldMkLst>
      </pc:sldChg>
      <pc:sldChg chg="modNotesTx">
        <pc:chgData name="Clare Joynes" userId="22e0d229-1636-4e90-8054-1edac5522721" providerId="ADAL" clId="{B2A3B298-2C89-4028-A847-4466BA6D3A3D}" dt="2026-09-10T08:57:47.295" v="10293" actId="20577"/>
        <pc:sldMkLst>
          <pc:docMk/>
          <pc:sldMk cId="3920591500" sldId="309"/>
        </pc:sldMkLst>
      </pc:sldChg>
      <pc:sldChg chg="modNotesTx">
        <pc:chgData name="Clare Joynes" userId="22e0d229-1636-4e90-8054-1edac5522721" providerId="ADAL" clId="{B2A3B298-2C89-4028-A847-4466BA6D3A3D}" dt="2026-09-10T09:18:14.526" v="10556" actId="20577"/>
        <pc:sldMkLst>
          <pc:docMk/>
          <pc:sldMk cId="3525354640" sldId="317"/>
        </pc:sldMkLst>
      </pc:sldChg>
      <pc:sldChg chg="modNotesTx">
        <pc:chgData name="Clare Joynes" userId="22e0d229-1636-4e90-8054-1edac5522721" providerId="ADAL" clId="{B2A3B298-2C89-4028-A847-4466BA6D3A3D}" dt="2026-09-10T10:34:14.481" v="14626" actId="20577"/>
        <pc:sldMkLst>
          <pc:docMk/>
          <pc:sldMk cId="1519943617" sldId="333"/>
        </pc:sldMkLst>
      </pc:sldChg>
      <pc:sldChg chg="modSp mod modNotesTx">
        <pc:chgData name="Clare Joynes" userId="22e0d229-1636-4e90-8054-1edac5522721" providerId="ADAL" clId="{B2A3B298-2C89-4028-A847-4466BA6D3A3D}" dt="2026-09-10T07:51:59.005" v="9597" actId="20577"/>
        <pc:sldMkLst>
          <pc:docMk/>
          <pc:sldMk cId="4065922400" sldId="361"/>
        </pc:sldMkLst>
        <pc:graphicFrameChg chg="modGraphic">
          <ac:chgData name="Clare Joynes" userId="22e0d229-1636-4e90-8054-1edac5522721" providerId="ADAL" clId="{B2A3B298-2C89-4028-A847-4466BA6D3A3D}" dt="2026-09-10T07:49:11.281" v="9402" actId="20577"/>
          <ac:graphicFrameMkLst>
            <pc:docMk/>
            <pc:sldMk cId="4065922400" sldId="361"/>
            <ac:graphicFrameMk id="4" creationId="{11BA42CE-8C2D-4973-AE94-EFCE918536B9}"/>
          </ac:graphicFrameMkLst>
        </pc:graphicFrameChg>
      </pc:sldChg>
      <pc:sldChg chg="modSp mod modNotesTx">
        <pc:chgData name="Clare Joynes" userId="22e0d229-1636-4e90-8054-1edac5522721" providerId="ADAL" clId="{B2A3B298-2C89-4028-A847-4466BA6D3A3D}" dt="2026-09-10T06:37:17.226" v="3298" actId="20577"/>
        <pc:sldMkLst>
          <pc:docMk/>
          <pc:sldMk cId="1178271773" sldId="363"/>
        </pc:sldMkLst>
        <pc:spChg chg="mod">
          <ac:chgData name="Clare Joynes" userId="22e0d229-1636-4e90-8054-1edac5522721" providerId="ADAL" clId="{B2A3B298-2C89-4028-A847-4466BA6D3A3D}" dt="2026-09-10T06:16:19.825" v="1608"/>
          <ac:spMkLst>
            <pc:docMk/>
            <pc:sldMk cId="1178271773" sldId="363"/>
            <ac:spMk id="4" creationId="{D55645DC-8912-A23B-0B2F-6E3FD2D3D3D9}"/>
          </ac:spMkLst>
        </pc:spChg>
        <pc:spChg chg="mod">
          <ac:chgData name="Clare Joynes" userId="22e0d229-1636-4e90-8054-1edac5522721" providerId="ADAL" clId="{B2A3B298-2C89-4028-A847-4466BA6D3A3D}" dt="2026-09-10T06:17:35.376" v="1840" actId="113"/>
          <ac:spMkLst>
            <pc:docMk/>
            <pc:sldMk cId="1178271773" sldId="363"/>
            <ac:spMk id="7" creationId="{716E3A9C-CA03-9BBB-75B1-293808148155}"/>
          </ac:spMkLst>
        </pc:spChg>
        <pc:spChg chg="mod">
          <ac:chgData name="Clare Joynes" userId="22e0d229-1636-4e90-8054-1edac5522721" providerId="ADAL" clId="{B2A3B298-2C89-4028-A847-4466BA6D3A3D}" dt="2026-09-10T06:16:39.658" v="1677"/>
          <ac:spMkLst>
            <pc:docMk/>
            <pc:sldMk cId="1178271773" sldId="363"/>
            <ac:spMk id="13" creationId="{A8B64C49-3FE4-D713-B8E1-F9D4F6ACB6D7}"/>
          </ac:spMkLst>
        </pc:spChg>
      </pc:sldChg>
      <pc:sldChg chg="modNotesTx">
        <pc:chgData name="Clare Joynes" userId="22e0d229-1636-4e90-8054-1edac5522721" providerId="ADAL" clId="{B2A3B298-2C89-4028-A847-4466BA6D3A3D}" dt="2026-09-10T07:43:08.400" v="9314" actId="20577"/>
        <pc:sldMkLst>
          <pc:docMk/>
          <pc:sldMk cId="2032088364" sldId="364"/>
        </pc:sldMkLst>
      </pc:sldChg>
      <pc:sldChg chg="modNotesTx">
        <pc:chgData name="Clare Joynes" userId="22e0d229-1636-4e90-8054-1edac5522721" providerId="ADAL" clId="{B2A3B298-2C89-4028-A847-4466BA6D3A3D}" dt="2026-09-10T08:03:57.095" v="9858" actId="20577"/>
        <pc:sldMkLst>
          <pc:docMk/>
          <pc:sldMk cId="2352554876" sldId="400"/>
        </pc:sldMkLst>
      </pc:sldChg>
      <pc:sldChg chg="ord">
        <pc:chgData name="Clare Joynes" userId="22e0d229-1636-4e90-8054-1edac5522721" providerId="ADAL" clId="{B2A3B298-2C89-4028-A847-4466BA6D3A3D}" dt="2026-09-10T04:36:26.062" v="0"/>
        <pc:sldMkLst>
          <pc:docMk/>
          <pc:sldMk cId="1134143188" sldId="411"/>
        </pc:sldMkLst>
      </pc:sldChg>
      <pc:sldChg chg="modNotesTx">
        <pc:chgData name="Clare Joynes" userId="22e0d229-1636-4e90-8054-1edac5522721" providerId="ADAL" clId="{B2A3B298-2C89-4028-A847-4466BA6D3A3D}" dt="2026-09-10T10:30:45.241" v="13989" actId="113"/>
        <pc:sldMkLst>
          <pc:docMk/>
          <pc:sldMk cId="26961676" sldId="416"/>
        </pc:sldMkLst>
      </pc:sldChg>
      <pc:sldChg chg="modNotesTx">
        <pc:chgData name="Clare Joynes" userId="22e0d229-1636-4e90-8054-1edac5522721" providerId="ADAL" clId="{B2A3B298-2C89-4028-A847-4466BA6D3A3D}" dt="2026-09-10T09:16:45.193" v="10398" actId="20577"/>
        <pc:sldMkLst>
          <pc:docMk/>
          <pc:sldMk cId="367197185" sldId="630"/>
        </pc:sldMkLst>
      </pc:sldChg>
      <pc:sldChg chg="modNotesTx">
        <pc:chgData name="Clare Joynes" userId="22e0d229-1636-4e90-8054-1edac5522721" providerId="ADAL" clId="{B2A3B298-2C89-4028-A847-4466BA6D3A3D}" dt="2026-09-10T07:41:01.788" v="9171" actId="6549"/>
        <pc:sldMkLst>
          <pc:docMk/>
          <pc:sldMk cId="828868798" sldId="663"/>
        </pc:sldMkLst>
      </pc:sldChg>
      <pc:sldChg chg="modNotesTx">
        <pc:chgData name="Clare Joynes" userId="22e0d229-1636-4e90-8054-1edac5522721" providerId="ADAL" clId="{B2A3B298-2C89-4028-A847-4466BA6D3A3D}" dt="2026-09-10T07:02:53.721" v="6500" actId="20577"/>
        <pc:sldMkLst>
          <pc:docMk/>
          <pc:sldMk cId="981583950" sldId="665"/>
        </pc:sldMkLst>
      </pc:sldChg>
      <pc:sldChg chg="modNotesTx">
        <pc:chgData name="Clare Joynes" userId="22e0d229-1636-4e90-8054-1edac5522721" providerId="ADAL" clId="{B2A3B298-2C89-4028-A847-4466BA6D3A3D}" dt="2026-09-10T07:13:07.410" v="6803" actId="6549"/>
        <pc:sldMkLst>
          <pc:docMk/>
          <pc:sldMk cId="3873047242" sldId="666"/>
        </pc:sldMkLst>
      </pc:sldChg>
      <pc:sldChg chg="modNotesTx">
        <pc:chgData name="Clare Joynes" userId="22e0d229-1636-4e90-8054-1edac5522721" providerId="ADAL" clId="{B2A3B298-2C89-4028-A847-4466BA6D3A3D}" dt="2026-09-10T10:15:20.235" v="12339" actId="20577"/>
        <pc:sldMkLst>
          <pc:docMk/>
          <pc:sldMk cId="1818392912" sldId="668"/>
        </pc:sldMkLst>
      </pc:sldChg>
      <pc:sldChg chg="del">
        <pc:chgData name="Clare Joynes" userId="22e0d229-1636-4e90-8054-1edac5522721" providerId="ADAL" clId="{B2A3B298-2C89-4028-A847-4466BA6D3A3D}" dt="2026-09-10T06:37:30.657" v="3299" actId="47"/>
        <pc:sldMkLst>
          <pc:docMk/>
          <pc:sldMk cId="2693439674" sldId="669"/>
        </pc:sldMkLst>
      </pc:sldChg>
    </pc:docChg>
  </pc:docChgLst>
</pc:chgInfo>
</file>

<file path=ppt/comments/modernComment_13D_D220A490.xml><?xml version="1.0" encoding="utf-8"?>
<p188:cmLst xmlns:a="http://schemas.openxmlformats.org/drawingml/2006/main" xmlns:r="http://schemas.openxmlformats.org/officeDocument/2006/relationships" xmlns:p188="http://schemas.microsoft.com/office/powerpoint/2018/8/main">
  <p188:cm id="{B89CDAD4-A83F-44B2-9B27-8BFA61F68CDF}" authorId="{C708F251-7180-BDDC-44CE-A3015B50CEA5}" created="2025-10-17T08:38:04.475">
    <ac:txMkLst xmlns:ac="http://schemas.microsoft.com/office/drawing/2013/main/command">
      <pc:docMk xmlns:pc="http://schemas.microsoft.com/office/powerpoint/2013/main/command"/>
      <pc:sldMk xmlns:pc="http://schemas.microsoft.com/office/powerpoint/2013/main/command" cId="3525354640" sldId="317"/>
      <ac:spMk id="2" creationId="{18A7A41C-E9F0-58FD-9EE9-B24BE915C24B}"/>
      <ac:txMk cp="12" len="6">
        <ac:context len="27" hash="1799558915"/>
      </ac:txMk>
    </ac:txMkLst>
    <p188:pos x="4843740" y="827239"/>
    <p188:replyLst>
      <p188:reply id="{CE27060B-4B13-4FF6-9363-08AC161A9097}" authorId="{A44F3FAD-91F9-E193-E961-AF304456296B}" created="2025-12-15T09:48:13.936">
        <p188:txBody>
          <a:bodyPr/>
          <a:lstStyle/>
          <a:p>
            <a:r>
              <a:rPr lang="en-GB"/>
              <a:t>done</a:t>
            </a:r>
          </a:p>
        </p188:txBody>
      </p188:reply>
    </p188:replyLst>
    <p188:txBody>
      <a:bodyPr/>
      <a:lstStyle/>
      <a:p>
        <a:r>
          <a:rPr lang="en-GB"/>
          <a:t>Please replicate updates from the other presentations</a:t>
        </a:r>
      </a:p>
    </p188:txBody>
    <p188:extLst>
      <p:ext xmlns:p="http://schemas.openxmlformats.org/presentationml/2006/main" uri="{57CB4572-C831-44C2-8A1C-0ADB6CCDFE69}">
        <p223:reactions xmlns:p223="http://schemas.microsoft.com/office/powerpoint/2022/03/main">
          <p223:rxn type="👍">
            <p223:instance time="2025-12-03T10:01:25.944" authorId="{8735539F-1EEE-4943-0C64-E716CD3CDEA1}"/>
          </p223:rxn>
        </p223:reactions>
      </p:ext>
    </p188:extLst>
  </p188:cm>
  <p188:cm id="{F545F46A-E820-42A7-A6E3-B82509A5D59A}" authorId="{C708F251-7180-BDDC-44CE-A3015B50CEA5}" created="2025-10-23T09:58:56.938">
    <ac:txMkLst xmlns:ac="http://schemas.microsoft.com/office/drawing/2013/main/command">
      <pc:docMk xmlns:pc="http://schemas.microsoft.com/office/powerpoint/2013/main/command"/>
      <pc:sldMk xmlns:pc="http://schemas.microsoft.com/office/powerpoint/2013/main/command" cId="3525354640" sldId="317"/>
      <ac:spMk id="2" creationId="{18A7A41C-E9F0-58FD-9EE9-B24BE915C24B}"/>
      <ac:txMk cp="12" len="6">
        <ac:context len="27" hash="1799558915"/>
      </ac:txMk>
    </ac:txMkLst>
    <p188:pos x="4794503" y="615219"/>
    <p188:replyLst>
      <p188:reply id="{C7DD8E6D-F40A-447F-BD20-C8880CCF33FF}" authorId="{8735539F-1EEE-4943-0C64-E716CD3CDEA1}" created="2025-12-03T10:02:44.348">
        <p188:txBody>
          <a:bodyPr/>
          <a:lstStyle/>
          <a:p>
            <a:r>
              <a:rPr lang="en-GB"/>
              <a:t>Detail still needed. When delivered - consider professional’s role when going into victims’ homes to be observant</a:t>
            </a:r>
          </a:p>
        </p188:txBody>
      </p188:reply>
      <p188:reply id="{B1A14CBB-45C4-4362-9743-9D29CC9BA305}" authorId="{A44F3FAD-91F9-E193-E961-AF304456296B}" created="2025-12-15T09:48:41.938">
        <p188:txBody>
          <a:bodyPr/>
          <a:lstStyle/>
          <a:p>
            <a:r>
              <a:rPr lang="en-GB"/>
              <a:t>Added to script</a:t>
            </a:r>
          </a:p>
        </p188:txBody>
      </p188:reply>
    </p188:replyLst>
    <p188:txBody>
      <a:bodyPr/>
      <a:lstStyle/>
      <a:p>
        <a:r>
          <a:rPr lang="en-GB"/>
          <a:t>As this was also in the earlier modules, could this just have slide to show briefly as a refresher?</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0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B4FD06-6688-451E-B60A-44A713DF85AF}" type="doc">
      <dgm:prSet loTypeId="urn:microsoft.com/office/officeart/2005/8/layout/default" loCatId="list" qsTypeId="urn:microsoft.com/office/officeart/2005/8/quickstyle/simple1#1" qsCatId="simple" csTypeId="urn:microsoft.com/office/officeart/2005/8/colors/accent1_2#1" csCatId="accent1" phldr="1"/>
      <dgm:spPr/>
      <dgm:t>
        <a:bodyPr/>
        <a:lstStyle/>
        <a:p>
          <a:endParaRPr lang="en-GB"/>
        </a:p>
      </dgm:t>
    </dgm:pt>
    <dgm:pt modelId="{48573821-277E-4C72-8032-19D270A67394}">
      <dgm:prSet phldrT="[Text]" custT="1"/>
      <dgm:spPr/>
      <dgm:t>
        <a:bodyPr/>
        <a:lstStyle/>
        <a:p>
          <a:r>
            <a:rPr lang="en-GB" sz="4800" dirty="0">
              <a:solidFill>
                <a:srgbClr val="000000"/>
              </a:solidFill>
              <a:latin typeface="Figtree" pitchFamily="2" charset="0"/>
            </a:rPr>
            <a:t>Cameras on</a:t>
          </a:r>
        </a:p>
      </dgm:t>
    </dgm:pt>
    <dgm:pt modelId="{A58EFF8F-AF46-494E-9B1E-B395C33EB085}" type="parTrans" cxnId="{8F81AFD8-7AAB-4D76-8DD7-CCE7ACBDC687}">
      <dgm:prSet/>
      <dgm:spPr/>
      <dgm:t>
        <a:bodyPr/>
        <a:lstStyle/>
        <a:p>
          <a:endParaRPr lang="en-GB">
            <a:solidFill>
              <a:srgbClr val="000000"/>
            </a:solidFill>
          </a:endParaRPr>
        </a:p>
      </dgm:t>
    </dgm:pt>
    <dgm:pt modelId="{781CF5EA-A37D-4221-9F80-3D8DCA4F540D}" type="sibTrans" cxnId="{8F81AFD8-7AAB-4D76-8DD7-CCE7ACBDC687}">
      <dgm:prSet/>
      <dgm:spPr/>
      <dgm:t>
        <a:bodyPr/>
        <a:lstStyle/>
        <a:p>
          <a:endParaRPr lang="en-GB">
            <a:solidFill>
              <a:srgbClr val="000000"/>
            </a:solidFill>
          </a:endParaRPr>
        </a:p>
      </dgm:t>
    </dgm:pt>
    <dgm:pt modelId="{2F86D3C9-4B57-4A4D-8CBF-FFE71A508AAB}">
      <dgm:prSet phldrT="[Text]" custT="1"/>
      <dgm:spPr/>
      <dgm:t>
        <a:bodyPr/>
        <a:lstStyle/>
        <a:p>
          <a:r>
            <a:rPr lang="en-GB" sz="4800">
              <a:solidFill>
                <a:srgbClr val="000000"/>
              </a:solidFill>
              <a:latin typeface="Figtree" pitchFamily="2" charset="0"/>
            </a:rPr>
            <a:t>Breaks</a:t>
          </a:r>
          <a:endParaRPr lang="en-GB" sz="4800" dirty="0">
            <a:solidFill>
              <a:srgbClr val="000000"/>
            </a:solidFill>
            <a:latin typeface="Figtree" pitchFamily="2" charset="0"/>
          </a:endParaRPr>
        </a:p>
      </dgm:t>
    </dgm:pt>
    <dgm:pt modelId="{EDB9BCB0-1F0A-4E0B-9A1F-09C6CFEA5D81}" type="parTrans" cxnId="{E7359EF7-7204-45B1-BA23-20DB84152802}">
      <dgm:prSet/>
      <dgm:spPr/>
      <dgm:t>
        <a:bodyPr/>
        <a:lstStyle/>
        <a:p>
          <a:endParaRPr lang="en-GB">
            <a:solidFill>
              <a:srgbClr val="000000"/>
            </a:solidFill>
          </a:endParaRPr>
        </a:p>
      </dgm:t>
    </dgm:pt>
    <dgm:pt modelId="{35B10A86-1CA2-4116-A157-51B39F4561E9}" type="sibTrans" cxnId="{E7359EF7-7204-45B1-BA23-20DB84152802}">
      <dgm:prSet/>
      <dgm:spPr/>
      <dgm:t>
        <a:bodyPr/>
        <a:lstStyle/>
        <a:p>
          <a:endParaRPr lang="en-GB">
            <a:solidFill>
              <a:srgbClr val="000000"/>
            </a:solidFill>
          </a:endParaRPr>
        </a:p>
      </dgm:t>
    </dgm:pt>
    <dgm:pt modelId="{D7850D66-274F-4E2B-98EE-40862D4E61C6}">
      <dgm:prSet phldrT="[Text]" custT="1"/>
      <dgm:spPr/>
      <dgm:t>
        <a:bodyPr/>
        <a:lstStyle/>
        <a:p>
          <a:r>
            <a:rPr lang="en-GB" sz="4800">
              <a:solidFill>
                <a:srgbClr val="000000"/>
              </a:solidFill>
              <a:latin typeface="Figtree" pitchFamily="2" charset="0"/>
            </a:rPr>
            <a:t>Tech issues</a:t>
          </a:r>
          <a:endParaRPr lang="en-GB" sz="4800" dirty="0">
            <a:solidFill>
              <a:srgbClr val="000000"/>
            </a:solidFill>
            <a:latin typeface="Figtree" pitchFamily="2" charset="0"/>
          </a:endParaRPr>
        </a:p>
      </dgm:t>
    </dgm:pt>
    <dgm:pt modelId="{4F5ADBF4-433D-4019-9037-3132B7FCE625}" type="parTrans" cxnId="{3D87EB64-5ABF-4D43-B8BA-FD2F8C8B03A5}">
      <dgm:prSet/>
      <dgm:spPr/>
      <dgm:t>
        <a:bodyPr/>
        <a:lstStyle/>
        <a:p>
          <a:endParaRPr lang="en-GB">
            <a:solidFill>
              <a:srgbClr val="000000"/>
            </a:solidFill>
          </a:endParaRPr>
        </a:p>
      </dgm:t>
    </dgm:pt>
    <dgm:pt modelId="{59CCB005-1DD3-4399-9B09-213991901CBF}" type="sibTrans" cxnId="{3D87EB64-5ABF-4D43-B8BA-FD2F8C8B03A5}">
      <dgm:prSet/>
      <dgm:spPr/>
      <dgm:t>
        <a:bodyPr/>
        <a:lstStyle/>
        <a:p>
          <a:endParaRPr lang="en-GB">
            <a:solidFill>
              <a:srgbClr val="000000"/>
            </a:solidFill>
          </a:endParaRPr>
        </a:p>
      </dgm:t>
    </dgm:pt>
    <dgm:pt modelId="{59FF0602-4BB4-4D40-8734-EB58E10A7294}">
      <dgm:prSet phldrT="[Text]" custT="1"/>
      <dgm:spPr/>
      <dgm:t>
        <a:bodyPr/>
        <a:lstStyle/>
        <a:p>
          <a:r>
            <a:rPr lang="en-GB" sz="4800" dirty="0">
              <a:solidFill>
                <a:srgbClr val="000000"/>
              </a:solidFill>
              <a:latin typeface="Figtree" pitchFamily="2" charset="0"/>
            </a:rPr>
            <a:t>The session will not be recorded</a:t>
          </a:r>
        </a:p>
      </dgm:t>
    </dgm:pt>
    <dgm:pt modelId="{A2A880E0-BF8A-4822-A7B5-71D6CEE6529C}" type="parTrans" cxnId="{69C4067A-D4CE-4EC2-89BA-CD9D66E3DB9D}">
      <dgm:prSet/>
      <dgm:spPr/>
      <dgm:t>
        <a:bodyPr/>
        <a:lstStyle/>
        <a:p>
          <a:endParaRPr lang="en-GB">
            <a:solidFill>
              <a:srgbClr val="000000"/>
            </a:solidFill>
          </a:endParaRPr>
        </a:p>
      </dgm:t>
    </dgm:pt>
    <dgm:pt modelId="{ED73BB25-003C-4503-8456-74216B577480}" type="sibTrans" cxnId="{69C4067A-D4CE-4EC2-89BA-CD9D66E3DB9D}">
      <dgm:prSet/>
      <dgm:spPr/>
      <dgm:t>
        <a:bodyPr/>
        <a:lstStyle/>
        <a:p>
          <a:endParaRPr lang="en-GB">
            <a:solidFill>
              <a:srgbClr val="000000"/>
            </a:solidFill>
          </a:endParaRPr>
        </a:p>
      </dgm:t>
    </dgm:pt>
    <dgm:pt modelId="{8A30232D-DCF0-4D84-8A1F-547C03DC5582}">
      <dgm:prSet phldrT="[Text]" custT="1"/>
      <dgm:spPr/>
      <dgm:t>
        <a:bodyPr/>
        <a:lstStyle/>
        <a:p>
          <a:r>
            <a:rPr lang="en-GB" sz="4800" dirty="0">
              <a:solidFill>
                <a:srgbClr val="000000"/>
              </a:solidFill>
              <a:latin typeface="Figtree" pitchFamily="2" charset="0"/>
            </a:rPr>
            <a:t>Mute microphones</a:t>
          </a:r>
        </a:p>
      </dgm:t>
    </dgm:pt>
    <dgm:pt modelId="{6E074BC8-9E94-41AB-BCA1-2B0C8048C9E1}" type="parTrans" cxnId="{44A1ED18-52F3-45F3-9C59-7ADA2CF04A52}">
      <dgm:prSet/>
      <dgm:spPr/>
      <dgm:t>
        <a:bodyPr/>
        <a:lstStyle/>
        <a:p>
          <a:endParaRPr lang="en-GB">
            <a:solidFill>
              <a:srgbClr val="000000"/>
            </a:solidFill>
          </a:endParaRPr>
        </a:p>
      </dgm:t>
    </dgm:pt>
    <dgm:pt modelId="{BF5429D9-6002-40C7-A4C1-D9A86AA14400}" type="sibTrans" cxnId="{44A1ED18-52F3-45F3-9C59-7ADA2CF04A52}">
      <dgm:prSet/>
      <dgm:spPr/>
      <dgm:t>
        <a:bodyPr/>
        <a:lstStyle/>
        <a:p>
          <a:endParaRPr lang="en-GB">
            <a:solidFill>
              <a:srgbClr val="000000"/>
            </a:solidFill>
          </a:endParaRPr>
        </a:p>
      </dgm:t>
    </dgm:pt>
    <dgm:pt modelId="{8DD4F1E1-DE0D-4F5B-875C-97271302D749}">
      <dgm:prSet phldrT="[Text]" custT="1"/>
      <dgm:spPr/>
      <dgm:t>
        <a:bodyPr/>
        <a:lstStyle/>
        <a:p>
          <a:r>
            <a:rPr lang="en-GB" sz="4800" dirty="0">
              <a:solidFill>
                <a:srgbClr val="000000"/>
              </a:solidFill>
              <a:latin typeface="Figtree" pitchFamily="2" charset="0"/>
            </a:rPr>
            <a:t>Questions</a:t>
          </a:r>
        </a:p>
      </dgm:t>
    </dgm:pt>
    <dgm:pt modelId="{B735EB47-6AD8-4DDF-A511-D9CF47957C74}" type="parTrans" cxnId="{197E4A59-5696-4CBC-ACB5-E10086174871}">
      <dgm:prSet/>
      <dgm:spPr/>
      <dgm:t>
        <a:bodyPr/>
        <a:lstStyle/>
        <a:p>
          <a:endParaRPr lang="en-GB">
            <a:solidFill>
              <a:srgbClr val="000000"/>
            </a:solidFill>
          </a:endParaRPr>
        </a:p>
      </dgm:t>
    </dgm:pt>
    <dgm:pt modelId="{9F0BE63F-91CF-464A-BD4C-01E8700984C7}" type="sibTrans" cxnId="{197E4A59-5696-4CBC-ACB5-E10086174871}">
      <dgm:prSet/>
      <dgm:spPr/>
      <dgm:t>
        <a:bodyPr/>
        <a:lstStyle/>
        <a:p>
          <a:endParaRPr lang="en-GB">
            <a:solidFill>
              <a:srgbClr val="000000"/>
            </a:solidFill>
          </a:endParaRPr>
        </a:p>
      </dgm:t>
    </dgm:pt>
    <dgm:pt modelId="{AFDFACC5-863F-4148-912D-AA3063C1E05A}">
      <dgm:prSet phldrT="[Text]" custT="1"/>
      <dgm:spPr/>
      <dgm:t>
        <a:bodyPr/>
        <a:lstStyle/>
        <a:p>
          <a:r>
            <a:rPr lang="en-GB" sz="4800">
              <a:solidFill>
                <a:srgbClr val="000000"/>
              </a:solidFill>
              <a:latin typeface="Figtree" pitchFamily="2" charset="0"/>
            </a:rPr>
            <a:t>Materials and follow up</a:t>
          </a:r>
          <a:endParaRPr lang="en-GB" sz="4800" dirty="0">
            <a:solidFill>
              <a:srgbClr val="000000"/>
            </a:solidFill>
            <a:latin typeface="Figtree" pitchFamily="2" charset="0"/>
          </a:endParaRPr>
        </a:p>
      </dgm:t>
    </dgm:pt>
    <dgm:pt modelId="{7DD716B3-293B-44DF-B2D8-17F94E256967}" type="parTrans" cxnId="{2DD22111-6DE4-4FEC-BC13-8B241A0D0963}">
      <dgm:prSet/>
      <dgm:spPr/>
      <dgm:t>
        <a:bodyPr/>
        <a:lstStyle/>
        <a:p>
          <a:endParaRPr lang="en-GB">
            <a:solidFill>
              <a:srgbClr val="000000"/>
            </a:solidFill>
          </a:endParaRPr>
        </a:p>
      </dgm:t>
    </dgm:pt>
    <dgm:pt modelId="{29678C43-2ACF-47ED-B422-6CF5A5650946}" type="sibTrans" cxnId="{2DD22111-6DE4-4FEC-BC13-8B241A0D0963}">
      <dgm:prSet/>
      <dgm:spPr/>
      <dgm:t>
        <a:bodyPr/>
        <a:lstStyle/>
        <a:p>
          <a:endParaRPr lang="en-GB">
            <a:solidFill>
              <a:srgbClr val="000000"/>
            </a:solidFill>
          </a:endParaRPr>
        </a:p>
      </dgm:t>
    </dgm:pt>
    <dgm:pt modelId="{502A9CAC-3467-4942-8439-0EEE9F3BE517}">
      <dgm:prSet phldrT="[Text]" custT="1"/>
      <dgm:spPr/>
      <dgm:t>
        <a:bodyPr/>
        <a:lstStyle/>
        <a:p>
          <a:r>
            <a:rPr lang="en-GB" sz="4800">
              <a:solidFill>
                <a:srgbClr val="000000"/>
              </a:solidFill>
              <a:latin typeface="Figtree" pitchFamily="2" charset="0"/>
            </a:rPr>
            <a:t>Accessibility</a:t>
          </a:r>
          <a:endParaRPr lang="en-GB" sz="4800" dirty="0">
            <a:solidFill>
              <a:srgbClr val="000000"/>
            </a:solidFill>
            <a:latin typeface="Figtree" pitchFamily="2" charset="0"/>
          </a:endParaRPr>
        </a:p>
      </dgm:t>
    </dgm:pt>
    <dgm:pt modelId="{B240C7EA-A593-4BE7-8EF6-DC1EDA31E5BA}" type="parTrans" cxnId="{AD63C6BF-DA45-403F-92A1-C1B766176272}">
      <dgm:prSet/>
      <dgm:spPr/>
      <dgm:t>
        <a:bodyPr/>
        <a:lstStyle/>
        <a:p>
          <a:endParaRPr lang="en-GB">
            <a:solidFill>
              <a:srgbClr val="000000"/>
            </a:solidFill>
          </a:endParaRPr>
        </a:p>
      </dgm:t>
    </dgm:pt>
    <dgm:pt modelId="{D9E0CF02-576D-4E97-A89B-597EBB3DAEC1}" type="sibTrans" cxnId="{AD63C6BF-DA45-403F-92A1-C1B766176272}">
      <dgm:prSet/>
      <dgm:spPr/>
      <dgm:t>
        <a:bodyPr/>
        <a:lstStyle/>
        <a:p>
          <a:endParaRPr lang="en-GB">
            <a:solidFill>
              <a:srgbClr val="000000"/>
            </a:solidFill>
          </a:endParaRPr>
        </a:p>
      </dgm:t>
    </dgm:pt>
    <dgm:pt modelId="{DC1F8200-ED2C-4BE1-B640-CA9E1E8A2744}" type="pres">
      <dgm:prSet presAssocID="{E6B4FD06-6688-451E-B60A-44A713DF85AF}" presName="diagram" presStyleCnt="0">
        <dgm:presLayoutVars>
          <dgm:dir/>
          <dgm:resizeHandles val="exact"/>
        </dgm:presLayoutVars>
      </dgm:prSet>
      <dgm:spPr/>
    </dgm:pt>
    <dgm:pt modelId="{A7E26A7E-778C-430F-B4D1-A8A089822019}" type="pres">
      <dgm:prSet presAssocID="{59FF0602-4BB4-4D40-8734-EB58E10A7294}" presName="node" presStyleLbl="node1" presStyleIdx="0" presStyleCnt="8">
        <dgm:presLayoutVars>
          <dgm:bulletEnabled val="1"/>
        </dgm:presLayoutVars>
      </dgm:prSet>
      <dgm:spPr/>
    </dgm:pt>
    <dgm:pt modelId="{471DF080-9556-4BE6-948E-E6B5FDCA6BDE}" type="pres">
      <dgm:prSet presAssocID="{ED73BB25-003C-4503-8456-74216B577480}" presName="sibTrans" presStyleCnt="0"/>
      <dgm:spPr/>
    </dgm:pt>
    <dgm:pt modelId="{2C762DC6-77BB-4665-830B-3F7446F34609}" type="pres">
      <dgm:prSet presAssocID="{8A30232D-DCF0-4D84-8A1F-547C03DC5582}" presName="node" presStyleLbl="node1" presStyleIdx="1" presStyleCnt="8">
        <dgm:presLayoutVars>
          <dgm:bulletEnabled val="1"/>
        </dgm:presLayoutVars>
      </dgm:prSet>
      <dgm:spPr/>
    </dgm:pt>
    <dgm:pt modelId="{1978F1B9-A723-46FD-8AD8-7E6A7B011356}" type="pres">
      <dgm:prSet presAssocID="{BF5429D9-6002-40C7-A4C1-D9A86AA14400}" presName="sibTrans" presStyleCnt="0"/>
      <dgm:spPr/>
    </dgm:pt>
    <dgm:pt modelId="{B6FF8A71-7B2C-4919-A891-C4C53A152F1F}" type="pres">
      <dgm:prSet presAssocID="{48573821-277E-4C72-8032-19D270A67394}" presName="node" presStyleLbl="node1" presStyleIdx="2" presStyleCnt="8">
        <dgm:presLayoutVars>
          <dgm:bulletEnabled val="1"/>
        </dgm:presLayoutVars>
      </dgm:prSet>
      <dgm:spPr/>
    </dgm:pt>
    <dgm:pt modelId="{BA658D4D-0128-47A0-8C84-7029BE2179A2}" type="pres">
      <dgm:prSet presAssocID="{781CF5EA-A37D-4221-9F80-3D8DCA4F540D}" presName="sibTrans" presStyleCnt="0"/>
      <dgm:spPr/>
    </dgm:pt>
    <dgm:pt modelId="{31AD1F1E-6634-4F39-95DE-6C0CEEB9B8CE}" type="pres">
      <dgm:prSet presAssocID="{2F86D3C9-4B57-4A4D-8CBF-FFE71A508AAB}" presName="node" presStyleLbl="node1" presStyleIdx="3" presStyleCnt="8">
        <dgm:presLayoutVars>
          <dgm:bulletEnabled val="1"/>
        </dgm:presLayoutVars>
      </dgm:prSet>
      <dgm:spPr/>
    </dgm:pt>
    <dgm:pt modelId="{71B5DEEB-EFCC-423A-89C4-056A9CB678FD}" type="pres">
      <dgm:prSet presAssocID="{35B10A86-1CA2-4116-A157-51B39F4561E9}" presName="sibTrans" presStyleCnt="0"/>
      <dgm:spPr/>
    </dgm:pt>
    <dgm:pt modelId="{9E37B07A-10EE-439E-8602-B96F3C5CED70}" type="pres">
      <dgm:prSet presAssocID="{D7850D66-274F-4E2B-98EE-40862D4E61C6}" presName="node" presStyleLbl="node1" presStyleIdx="4" presStyleCnt="8">
        <dgm:presLayoutVars>
          <dgm:bulletEnabled val="1"/>
        </dgm:presLayoutVars>
      </dgm:prSet>
      <dgm:spPr/>
    </dgm:pt>
    <dgm:pt modelId="{62DFD341-D8D8-4EDB-BB77-6140395734A8}" type="pres">
      <dgm:prSet presAssocID="{59CCB005-1DD3-4399-9B09-213991901CBF}" presName="sibTrans" presStyleCnt="0"/>
      <dgm:spPr/>
    </dgm:pt>
    <dgm:pt modelId="{066F2DEA-3146-4021-9835-FA9364542264}" type="pres">
      <dgm:prSet presAssocID="{8DD4F1E1-DE0D-4F5B-875C-97271302D749}" presName="node" presStyleLbl="node1" presStyleIdx="5" presStyleCnt="8">
        <dgm:presLayoutVars>
          <dgm:bulletEnabled val="1"/>
        </dgm:presLayoutVars>
      </dgm:prSet>
      <dgm:spPr/>
    </dgm:pt>
    <dgm:pt modelId="{84B6DC49-CC00-496C-9365-108AE17EEF64}" type="pres">
      <dgm:prSet presAssocID="{9F0BE63F-91CF-464A-BD4C-01E8700984C7}" presName="sibTrans" presStyleCnt="0"/>
      <dgm:spPr/>
    </dgm:pt>
    <dgm:pt modelId="{2AD2A9EC-6CBB-4A6C-827C-772A74C833E8}" type="pres">
      <dgm:prSet presAssocID="{AFDFACC5-863F-4148-912D-AA3063C1E05A}" presName="node" presStyleLbl="node1" presStyleIdx="6" presStyleCnt="8">
        <dgm:presLayoutVars>
          <dgm:bulletEnabled val="1"/>
        </dgm:presLayoutVars>
      </dgm:prSet>
      <dgm:spPr/>
    </dgm:pt>
    <dgm:pt modelId="{AD082D96-F59F-40BB-B3ED-7F7A99444355}" type="pres">
      <dgm:prSet presAssocID="{29678C43-2ACF-47ED-B422-6CF5A5650946}" presName="sibTrans" presStyleCnt="0"/>
      <dgm:spPr/>
    </dgm:pt>
    <dgm:pt modelId="{382D5DCF-96CE-437C-A8C5-1FD6D59A4783}" type="pres">
      <dgm:prSet presAssocID="{502A9CAC-3467-4942-8439-0EEE9F3BE517}" presName="node" presStyleLbl="node1" presStyleIdx="7" presStyleCnt="8">
        <dgm:presLayoutVars>
          <dgm:bulletEnabled val="1"/>
        </dgm:presLayoutVars>
      </dgm:prSet>
      <dgm:spPr/>
    </dgm:pt>
  </dgm:ptLst>
  <dgm:cxnLst>
    <dgm:cxn modelId="{2DD22111-6DE4-4FEC-BC13-8B241A0D0963}" srcId="{E6B4FD06-6688-451E-B60A-44A713DF85AF}" destId="{AFDFACC5-863F-4148-912D-AA3063C1E05A}" srcOrd="6" destOrd="0" parTransId="{7DD716B3-293B-44DF-B2D8-17F94E256967}" sibTransId="{29678C43-2ACF-47ED-B422-6CF5A5650946}"/>
    <dgm:cxn modelId="{E0303717-EEC9-4870-B70E-E810D4B9875D}" type="presOf" srcId="{8DD4F1E1-DE0D-4F5B-875C-97271302D749}" destId="{066F2DEA-3146-4021-9835-FA9364542264}" srcOrd="0" destOrd="0" presId="urn:microsoft.com/office/officeart/2005/8/layout/default"/>
    <dgm:cxn modelId="{44A1ED18-52F3-45F3-9C59-7ADA2CF04A52}" srcId="{E6B4FD06-6688-451E-B60A-44A713DF85AF}" destId="{8A30232D-DCF0-4D84-8A1F-547C03DC5582}" srcOrd="1" destOrd="0" parTransId="{6E074BC8-9E94-41AB-BCA1-2B0C8048C9E1}" sibTransId="{BF5429D9-6002-40C7-A4C1-D9A86AA14400}"/>
    <dgm:cxn modelId="{5075FD18-8190-4B16-95AF-93FD01E3CF42}" type="presOf" srcId="{E6B4FD06-6688-451E-B60A-44A713DF85AF}" destId="{DC1F8200-ED2C-4BE1-B640-CA9E1E8A2744}" srcOrd="0" destOrd="0" presId="urn:microsoft.com/office/officeart/2005/8/layout/default"/>
    <dgm:cxn modelId="{8842AB61-95C4-4808-BE40-DBAD01E63506}" type="presOf" srcId="{AFDFACC5-863F-4148-912D-AA3063C1E05A}" destId="{2AD2A9EC-6CBB-4A6C-827C-772A74C833E8}" srcOrd="0" destOrd="0" presId="urn:microsoft.com/office/officeart/2005/8/layout/default"/>
    <dgm:cxn modelId="{B6998B42-4B65-4575-8331-4A8ADE1ADA93}" type="presOf" srcId="{8A30232D-DCF0-4D84-8A1F-547C03DC5582}" destId="{2C762DC6-77BB-4665-830B-3F7446F34609}" srcOrd="0" destOrd="0" presId="urn:microsoft.com/office/officeart/2005/8/layout/default"/>
    <dgm:cxn modelId="{3D87EB64-5ABF-4D43-B8BA-FD2F8C8B03A5}" srcId="{E6B4FD06-6688-451E-B60A-44A713DF85AF}" destId="{D7850D66-274F-4E2B-98EE-40862D4E61C6}" srcOrd="4" destOrd="0" parTransId="{4F5ADBF4-433D-4019-9037-3132B7FCE625}" sibTransId="{59CCB005-1DD3-4399-9B09-213991901CBF}"/>
    <dgm:cxn modelId="{D9C5F446-4FC7-40F8-AAD7-3243DDFE01D7}" type="presOf" srcId="{2F86D3C9-4B57-4A4D-8CBF-FFE71A508AAB}" destId="{31AD1F1E-6634-4F39-95DE-6C0CEEB9B8CE}" srcOrd="0" destOrd="0" presId="urn:microsoft.com/office/officeart/2005/8/layout/default"/>
    <dgm:cxn modelId="{197E4A59-5696-4CBC-ACB5-E10086174871}" srcId="{E6B4FD06-6688-451E-B60A-44A713DF85AF}" destId="{8DD4F1E1-DE0D-4F5B-875C-97271302D749}" srcOrd="5" destOrd="0" parTransId="{B735EB47-6AD8-4DDF-A511-D9CF47957C74}" sibTransId="{9F0BE63F-91CF-464A-BD4C-01E8700984C7}"/>
    <dgm:cxn modelId="{69C4067A-D4CE-4EC2-89BA-CD9D66E3DB9D}" srcId="{E6B4FD06-6688-451E-B60A-44A713DF85AF}" destId="{59FF0602-4BB4-4D40-8734-EB58E10A7294}" srcOrd="0" destOrd="0" parTransId="{A2A880E0-BF8A-4822-A7B5-71D6CEE6529C}" sibTransId="{ED73BB25-003C-4503-8456-74216B577480}"/>
    <dgm:cxn modelId="{A6BDA85A-3F34-42A0-A794-601DD65FD55B}" type="presOf" srcId="{D7850D66-274F-4E2B-98EE-40862D4E61C6}" destId="{9E37B07A-10EE-439E-8602-B96F3C5CED70}" srcOrd="0" destOrd="0" presId="urn:microsoft.com/office/officeart/2005/8/layout/default"/>
    <dgm:cxn modelId="{D75F51BD-2E1C-4EC8-8415-2C7CB2E0B126}" type="presOf" srcId="{48573821-277E-4C72-8032-19D270A67394}" destId="{B6FF8A71-7B2C-4919-A891-C4C53A152F1F}" srcOrd="0" destOrd="0" presId="urn:microsoft.com/office/officeart/2005/8/layout/default"/>
    <dgm:cxn modelId="{AD63C6BF-DA45-403F-92A1-C1B766176272}" srcId="{E6B4FD06-6688-451E-B60A-44A713DF85AF}" destId="{502A9CAC-3467-4942-8439-0EEE9F3BE517}" srcOrd="7" destOrd="0" parTransId="{B240C7EA-A593-4BE7-8EF6-DC1EDA31E5BA}" sibTransId="{D9E0CF02-576D-4E97-A89B-597EBB3DAEC1}"/>
    <dgm:cxn modelId="{8F81AFD8-7AAB-4D76-8DD7-CCE7ACBDC687}" srcId="{E6B4FD06-6688-451E-B60A-44A713DF85AF}" destId="{48573821-277E-4C72-8032-19D270A67394}" srcOrd="2" destOrd="0" parTransId="{A58EFF8F-AF46-494E-9B1E-B395C33EB085}" sibTransId="{781CF5EA-A37D-4221-9F80-3D8DCA4F540D}"/>
    <dgm:cxn modelId="{3C6FA8E4-17EC-4BE4-957E-3001E7C07C08}" type="presOf" srcId="{59FF0602-4BB4-4D40-8734-EB58E10A7294}" destId="{A7E26A7E-778C-430F-B4D1-A8A089822019}" srcOrd="0" destOrd="0" presId="urn:microsoft.com/office/officeart/2005/8/layout/default"/>
    <dgm:cxn modelId="{E7359EF7-7204-45B1-BA23-20DB84152802}" srcId="{E6B4FD06-6688-451E-B60A-44A713DF85AF}" destId="{2F86D3C9-4B57-4A4D-8CBF-FFE71A508AAB}" srcOrd="3" destOrd="0" parTransId="{EDB9BCB0-1F0A-4E0B-9A1F-09C6CFEA5D81}" sibTransId="{35B10A86-1CA2-4116-A157-51B39F4561E9}"/>
    <dgm:cxn modelId="{245546F8-4EFB-44C6-AB73-C7411F3D3505}" type="presOf" srcId="{502A9CAC-3467-4942-8439-0EEE9F3BE517}" destId="{382D5DCF-96CE-437C-A8C5-1FD6D59A4783}" srcOrd="0" destOrd="0" presId="urn:microsoft.com/office/officeart/2005/8/layout/default"/>
    <dgm:cxn modelId="{BFE655D8-2926-4257-B42E-B211C026CDC0}" type="presParOf" srcId="{DC1F8200-ED2C-4BE1-B640-CA9E1E8A2744}" destId="{A7E26A7E-778C-430F-B4D1-A8A089822019}" srcOrd="0" destOrd="0" presId="urn:microsoft.com/office/officeart/2005/8/layout/default"/>
    <dgm:cxn modelId="{C55286F6-6643-462B-9A6C-0DA4766CF195}" type="presParOf" srcId="{DC1F8200-ED2C-4BE1-B640-CA9E1E8A2744}" destId="{471DF080-9556-4BE6-948E-E6B5FDCA6BDE}" srcOrd="1" destOrd="0" presId="urn:microsoft.com/office/officeart/2005/8/layout/default"/>
    <dgm:cxn modelId="{4D6209DD-5011-446C-A8AC-A18E02AF3EB3}" type="presParOf" srcId="{DC1F8200-ED2C-4BE1-B640-CA9E1E8A2744}" destId="{2C762DC6-77BB-4665-830B-3F7446F34609}" srcOrd="2" destOrd="0" presId="urn:microsoft.com/office/officeart/2005/8/layout/default"/>
    <dgm:cxn modelId="{3D461924-19C0-4FEA-AE63-A4A1299016F1}" type="presParOf" srcId="{DC1F8200-ED2C-4BE1-B640-CA9E1E8A2744}" destId="{1978F1B9-A723-46FD-8AD8-7E6A7B011356}" srcOrd="3" destOrd="0" presId="urn:microsoft.com/office/officeart/2005/8/layout/default"/>
    <dgm:cxn modelId="{DF928DF1-DE34-4D2E-9DE2-73C9634E89C4}" type="presParOf" srcId="{DC1F8200-ED2C-4BE1-B640-CA9E1E8A2744}" destId="{B6FF8A71-7B2C-4919-A891-C4C53A152F1F}" srcOrd="4" destOrd="0" presId="urn:microsoft.com/office/officeart/2005/8/layout/default"/>
    <dgm:cxn modelId="{87BF7700-4459-4EB7-9688-DCF236C23400}" type="presParOf" srcId="{DC1F8200-ED2C-4BE1-B640-CA9E1E8A2744}" destId="{BA658D4D-0128-47A0-8C84-7029BE2179A2}" srcOrd="5" destOrd="0" presId="urn:microsoft.com/office/officeart/2005/8/layout/default"/>
    <dgm:cxn modelId="{5DA60CC0-A417-4967-B39C-DF896D13D7C2}" type="presParOf" srcId="{DC1F8200-ED2C-4BE1-B640-CA9E1E8A2744}" destId="{31AD1F1E-6634-4F39-95DE-6C0CEEB9B8CE}" srcOrd="6" destOrd="0" presId="urn:microsoft.com/office/officeart/2005/8/layout/default"/>
    <dgm:cxn modelId="{088502D4-4416-4B33-9B32-F611B0D41CB3}" type="presParOf" srcId="{DC1F8200-ED2C-4BE1-B640-CA9E1E8A2744}" destId="{71B5DEEB-EFCC-423A-89C4-056A9CB678FD}" srcOrd="7" destOrd="0" presId="urn:microsoft.com/office/officeart/2005/8/layout/default"/>
    <dgm:cxn modelId="{17D3994A-0566-4689-9D06-70E3CC109EA5}" type="presParOf" srcId="{DC1F8200-ED2C-4BE1-B640-CA9E1E8A2744}" destId="{9E37B07A-10EE-439E-8602-B96F3C5CED70}" srcOrd="8" destOrd="0" presId="urn:microsoft.com/office/officeart/2005/8/layout/default"/>
    <dgm:cxn modelId="{D355166B-720E-4720-A0A8-8687780D3687}" type="presParOf" srcId="{DC1F8200-ED2C-4BE1-B640-CA9E1E8A2744}" destId="{62DFD341-D8D8-4EDB-BB77-6140395734A8}" srcOrd="9" destOrd="0" presId="urn:microsoft.com/office/officeart/2005/8/layout/default"/>
    <dgm:cxn modelId="{23C850C7-B46F-4E38-8D9C-17DB9AB3F158}" type="presParOf" srcId="{DC1F8200-ED2C-4BE1-B640-CA9E1E8A2744}" destId="{066F2DEA-3146-4021-9835-FA9364542264}" srcOrd="10" destOrd="0" presId="urn:microsoft.com/office/officeart/2005/8/layout/default"/>
    <dgm:cxn modelId="{35A462C9-D1E0-40E7-9FCC-0113DB0FAA3C}" type="presParOf" srcId="{DC1F8200-ED2C-4BE1-B640-CA9E1E8A2744}" destId="{84B6DC49-CC00-496C-9365-108AE17EEF64}" srcOrd="11" destOrd="0" presId="urn:microsoft.com/office/officeart/2005/8/layout/default"/>
    <dgm:cxn modelId="{35975E8E-F2A8-4FA7-B2D8-2A21FC71A032}" type="presParOf" srcId="{DC1F8200-ED2C-4BE1-B640-CA9E1E8A2744}" destId="{2AD2A9EC-6CBB-4A6C-827C-772A74C833E8}" srcOrd="12" destOrd="0" presId="urn:microsoft.com/office/officeart/2005/8/layout/default"/>
    <dgm:cxn modelId="{C65FA719-4289-48C5-9605-51BA68074806}" type="presParOf" srcId="{DC1F8200-ED2C-4BE1-B640-CA9E1E8A2744}" destId="{AD082D96-F59F-40BB-B3ED-7F7A99444355}" srcOrd="13" destOrd="0" presId="urn:microsoft.com/office/officeart/2005/8/layout/default"/>
    <dgm:cxn modelId="{62ECDCC9-E6CD-40BF-ADC5-37969D00C86C}" type="presParOf" srcId="{DC1F8200-ED2C-4BE1-B640-CA9E1E8A2744}" destId="{382D5DCF-96CE-437C-A8C5-1FD6D59A4783}"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3BF447-58C9-4EF9-87AB-691F1F603FF7}" type="doc">
      <dgm:prSet loTypeId="urn:microsoft.com/office/officeart/2005/8/layout/hList1" loCatId="list" qsTypeId="urn:microsoft.com/office/officeart/2005/8/quickstyle/simple1#2" qsCatId="simple" csTypeId="urn:microsoft.com/office/officeart/2005/8/colors/accent1_2#2" csCatId="accent1" phldr="1"/>
      <dgm:spPr/>
      <dgm:t>
        <a:bodyPr/>
        <a:lstStyle/>
        <a:p>
          <a:endParaRPr lang="en-GB"/>
        </a:p>
      </dgm:t>
    </dgm:pt>
    <dgm:pt modelId="{69361BFE-AF79-4B7D-AB5F-DE0991E202CF}">
      <dgm:prSet phldrT="[Text]"/>
      <dgm:spPr/>
      <dgm:t>
        <a:bodyPr/>
        <a:lstStyle/>
        <a:p>
          <a:r>
            <a:rPr lang="en-US" noProof="0" dirty="0">
              <a:solidFill>
                <a:srgbClr val="000000"/>
              </a:solidFill>
            </a:rPr>
            <a:t>“Personally connected” means:</a:t>
          </a:r>
        </a:p>
      </dgm:t>
    </dgm:pt>
    <dgm:pt modelId="{5FB87146-8E8D-4FDF-8AE1-46436C350D23}" type="parTrans" cxnId="{834DBFB7-6F73-40B8-8D9D-C5BEAC5FD03E}">
      <dgm:prSet/>
      <dgm:spPr/>
      <dgm:t>
        <a:bodyPr/>
        <a:lstStyle/>
        <a:p>
          <a:endParaRPr lang="en-GB"/>
        </a:p>
      </dgm:t>
    </dgm:pt>
    <dgm:pt modelId="{0381CE63-72F4-48DF-8EEC-B3C175265085}" type="sibTrans" cxnId="{834DBFB7-6F73-40B8-8D9D-C5BEAC5FD03E}">
      <dgm:prSet/>
      <dgm:spPr/>
      <dgm:t>
        <a:bodyPr/>
        <a:lstStyle/>
        <a:p>
          <a:endParaRPr lang="en-GB"/>
        </a:p>
      </dgm:t>
    </dgm:pt>
    <dgm:pt modelId="{0F778E56-E6C9-4E53-8C2C-EFD6FD6D9598}">
      <dgm:prSet phldrT="[Text]"/>
      <dgm:spPr/>
      <dgm:t>
        <a:bodyPr/>
        <a:lstStyle/>
        <a:p>
          <a:pPr>
            <a:buFont typeface="Arial" panose="020B0604020202020204" pitchFamily="34" charset="0"/>
            <a:buChar char="•"/>
          </a:pPr>
          <a:r>
            <a:rPr lang="en-US" b="0" i="0" noProof="0" dirty="0">
              <a:solidFill>
                <a:srgbClr val="000000"/>
              </a:solidFill>
            </a:rPr>
            <a:t>they are, or have been, married to each other;</a:t>
          </a:r>
          <a:endParaRPr lang="en-US" noProof="0" dirty="0">
            <a:solidFill>
              <a:srgbClr val="000000"/>
            </a:solidFill>
          </a:endParaRPr>
        </a:p>
      </dgm:t>
    </dgm:pt>
    <dgm:pt modelId="{55D4FF3F-4D31-4653-9467-3218D3A273B1}" type="parTrans" cxnId="{4417907C-66CD-48C7-9064-B789F56D95A2}">
      <dgm:prSet/>
      <dgm:spPr/>
      <dgm:t>
        <a:bodyPr/>
        <a:lstStyle/>
        <a:p>
          <a:endParaRPr lang="en-GB"/>
        </a:p>
      </dgm:t>
    </dgm:pt>
    <dgm:pt modelId="{93AE4970-B848-426E-96BC-D72D354D8E90}" type="sibTrans" cxnId="{4417907C-66CD-48C7-9064-B789F56D95A2}">
      <dgm:prSet/>
      <dgm:spPr/>
      <dgm:t>
        <a:bodyPr/>
        <a:lstStyle/>
        <a:p>
          <a:endParaRPr lang="en-GB"/>
        </a:p>
      </dgm:t>
    </dgm:pt>
    <dgm:pt modelId="{D37BE3D7-629F-42A1-9947-6A153F179CF4}">
      <dgm:prSet/>
      <dgm:spPr/>
      <dgm:t>
        <a:bodyPr/>
        <a:lstStyle/>
        <a:p>
          <a:pPr>
            <a:buFont typeface="Arial" panose="020B0604020202020204" pitchFamily="34" charset="0"/>
            <a:buChar char="•"/>
          </a:pPr>
          <a:r>
            <a:rPr lang="en-US" b="0" i="0" noProof="0" dirty="0">
              <a:solidFill>
                <a:srgbClr val="000000"/>
              </a:solidFill>
            </a:rPr>
            <a:t>they have agreed to marry one another (whether or not the agreement has been terminated);</a:t>
          </a:r>
        </a:p>
      </dgm:t>
    </dgm:pt>
    <dgm:pt modelId="{E9AFDC4A-0417-418A-9DA7-89F1ADA664EB}" type="parTrans" cxnId="{AEDEB82E-15BD-474B-9E50-5277C6F2388D}">
      <dgm:prSet/>
      <dgm:spPr/>
      <dgm:t>
        <a:bodyPr/>
        <a:lstStyle/>
        <a:p>
          <a:endParaRPr lang="en-GB"/>
        </a:p>
      </dgm:t>
    </dgm:pt>
    <dgm:pt modelId="{F042D7FA-DD68-4C3E-BF65-B4CAFA47474B}" type="sibTrans" cxnId="{AEDEB82E-15BD-474B-9E50-5277C6F2388D}">
      <dgm:prSet/>
      <dgm:spPr/>
      <dgm:t>
        <a:bodyPr/>
        <a:lstStyle/>
        <a:p>
          <a:endParaRPr lang="en-GB"/>
        </a:p>
      </dgm:t>
    </dgm:pt>
    <dgm:pt modelId="{E28FE11F-F8F4-4EA8-B312-C17EA1FCF35D}">
      <dgm:prSet/>
      <dgm:spPr/>
      <dgm:t>
        <a:bodyPr/>
        <a:lstStyle/>
        <a:p>
          <a:pPr>
            <a:buFont typeface="Arial" panose="020B0604020202020204" pitchFamily="34" charset="0"/>
            <a:buChar char="•"/>
          </a:pPr>
          <a:r>
            <a:rPr lang="en-US" b="0" i="0" noProof="0" dirty="0">
              <a:solidFill>
                <a:srgbClr val="000000"/>
              </a:solidFill>
            </a:rPr>
            <a:t>they have entered into a civil partnership agreement (whether or not the agreement has been terminated);</a:t>
          </a:r>
        </a:p>
      </dgm:t>
    </dgm:pt>
    <dgm:pt modelId="{D6BC8541-CC8E-42AE-ABD1-4CCE13E8A5C2}" type="parTrans" cxnId="{183B075E-7AD2-48FD-8D19-FA5BF5283BC5}">
      <dgm:prSet/>
      <dgm:spPr/>
      <dgm:t>
        <a:bodyPr/>
        <a:lstStyle/>
        <a:p>
          <a:endParaRPr lang="en-GB"/>
        </a:p>
      </dgm:t>
    </dgm:pt>
    <dgm:pt modelId="{C0F420F6-3774-4102-A06D-316663AD8AC1}" type="sibTrans" cxnId="{183B075E-7AD2-48FD-8D19-FA5BF5283BC5}">
      <dgm:prSet/>
      <dgm:spPr/>
      <dgm:t>
        <a:bodyPr/>
        <a:lstStyle/>
        <a:p>
          <a:endParaRPr lang="en-GB"/>
        </a:p>
      </dgm:t>
    </dgm:pt>
    <dgm:pt modelId="{6243E591-1514-4038-B2CD-2F3C0BB6265A}">
      <dgm:prSet/>
      <dgm:spPr/>
      <dgm:t>
        <a:bodyPr/>
        <a:lstStyle/>
        <a:p>
          <a:pPr>
            <a:buFont typeface="Arial" panose="020B0604020202020204" pitchFamily="34" charset="0"/>
            <a:buChar char="•"/>
          </a:pPr>
          <a:r>
            <a:rPr lang="en-US" b="0" i="0" noProof="0" dirty="0">
              <a:solidFill>
                <a:srgbClr val="000000"/>
              </a:solidFill>
            </a:rPr>
            <a:t>they are, or have been, in an intimate personal relationship with each other;</a:t>
          </a:r>
        </a:p>
      </dgm:t>
    </dgm:pt>
    <dgm:pt modelId="{692869C0-3E85-431C-AE1D-8138000336D3}" type="parTrans" cxnId="{BC1FB775-4A7F-4FAB-A541-A3328CA42A4D}">
      <dgm:prSet/>
      <dgm:spPr/>
      <dgm:t>
        <a:bodyPr/>
        <a:lstStyle/>
        <a:p>
          <a:endParaRPr lang="en-GB"/>
        </a:p>
      </dgm:t>
    </dgm:pt>
    <dgm:pt modelId="{FA5CF7EB-188A-4C85-8522-A3C1A530E4B0}" type="sibTrans" cxnId="{BC1FB775-4A7F-4FAB-A541-A3328CA42A4D}">
      <dgm:prSet/>
      <dgm:spPr/>
      <dgm:t>
        <a:bodyPr/>
        <a:lstStyle/>
        <a:p>
          <a:endParaRPr lang="en-GB"/>
        </a:p>
      </dgm:t>
    </dgm:pt>
    <dgm:pt modelId="{4C754560-144B-4721-BC0A-FA8BD2F92C0B}">
      <dgm:prSet/>
      <dgm:spPr/>
      <dgm:t>
        <a:bodyPr/>
        <a:lstStyle/>
        <a:p>
          <a:pPr>
            <a:buFont typeface="Arial" panose="020B0604020202020204" pitchFamily="34" charset="0"/>
            <a:buChar char="•"/>
          </a:pPr>
          <a:r>
            <a:rPr lang="en-US" b="0" i="0" noProof="0" dirty="0">
              <a:solidFill>
                <a:srgbClr val="000000"/>
              </a:solidFill>
            </a:rPr>
            <a:t>they each have, or there has been a time when they each have had, a parental relationship in relation to the same child;</a:t>
          </a:r>
        </a:p>
      </dgm:t>
    </dgm:pt>
    <dgm:pt modelId="{EB766800-8E76-4257-9BA9-B18C3BE0C310}" type="parTrans" cxnId="{31EA7D03-3601-4A0F-B548-7BA6C4F8CEB4}">
      <dgm:prSet/>
      <dgm:spPr/>
      <dgm:t>
        <a:bodyPr/>
        <a:lstStyle/>
        <a:p>
          <a:endParaRPr lang="en-GB"/>
        </a:p>
      </dgm:t>
    </dgm:pt>
    <dgm:pt modelId="{F7DFD09B-FFA6-4C11-A1B9-4A003FEAD6FE}" type="sibTrans" cxnId="{31EA7D03-3601-4A0F-B548-7BA6C4F8CEB4}">
      <dgm:prSet/>
      <dgm:spPr/>
      <dgm:t>
        <a:bodyPr/>
        <a:lstStyle/>
        <a:p>
          <a:endParaRPr lang="en-GB"/>
        </a:p>
      </dgm:t>
    </dgm:pt>
    <dgm:pt modelId="{E5D8F65B-00BB-4313-B8DD-E36A914D8EDD}">
      <dgm:prSet phldrT="[Text]"/>
      <dgm:spPr/>
      <dgm:t>
        <a:bodyPr/>
        <a:lstStyle/>
        <a:p>
          <a:pPr>
            <a:buFont typeface="Arial" panose="020B0604020202020204" pitchFamily="34" charset="0"/>
            <a:buChar char="•"/>
          </a:pPr>
          <a:r>
            <a:rPr lang="en-US" b="0" i="0" noProof="0" dirty="0">
              <a:solidFill>
                <a:srgbClr val="000000"/>
              </a:solidFill>
            </a:rPr>
            <a:t>they are, or have been, civil partners of each other;</a:t>
          </a:r>
          <a:endParaRPr lang="en-US" noProof="0" dirty="0">
            <a:solidFill>
              <a:srgbClr val="000000"/>
            </a:solidFill>
          </a:endParaRPr>
        </a:p>
      </dgm:t>
    </dgm:pt>
    <dgm:pt modelId="{99053909-6DAB-4A8E-9747-3C21E7A90732}" type="parTrans" cxnId="{8AE43E5A-F715-4BA7-AD66-154383BEB22A}">
      <dgm:prSet/>
      <dgm:spPr/>
      <dgm:t>
        <a:bodyPr/>
        <a:lstStyle/>
        <a:p>
          <a:endParaRPr lang="en-GB"/>
        </a:p>
      </dgm:t>
    </dgm:pt>
    <dgm:pt modelId="{9C485B6C-338B-478C-BE09-7B99774D6FAA}" type="sibTrans" cxnId="{8AE43E5A-F715-4BA7-AD66-154383BEB22A}">
      <dgm:prSet/>
      <dgm:spPr/>
      <dgm:t>
        <a:bodyPr/>
        <a:lstStyle/>
        <a:p>
          <a:endParaRPr lang="en-GB"/>
        </a:p>
      </dgm:t>
    </dgm:pt>
    <dgm:pt modelId="{29F2F449-79BC-4773-A13F-943C64E0AA17}">
      <dgm:prSet/>
      <dgm:spPr/>
      <dgm:t>
        <a:bodyPr/>
        <a:lstStyle/>
        <a:p>
          <a:pPr>
            <a:buFont typeface="Arial" panose="020B0604020202020204" pitchFamily="34" charset="0"/>
            <a:buChar char="•"/>
          </a:pPr>
          <a:r>
            <a:rPr lang="en-US" b="1" i="0" u="sng" noProof="0" dirty="0">
              <a:solidFill>
                <a:srgbClr val="000000"/>
              </a:solidFill>
            </a:rPr>
            <a:t>they are relatives.</a:t>
          </a:r>
        </a:p>
      </dgm:t>
    </dgm:pt>
    <dgm:pt modelId="{B5E7F9E5-4F46-47C8-AF5E-4AA9B7AA4735}" type="parTrans" cxnId="{95CDD2CE-2259-423F-BC69-4722FF8389B8}">
      <dgm:prSet/>
      <dgm:spPr/>
      <dgm:t>
        <a:bodyPr/>
        <a:lstStyle/>
        <a:p>
          <a:endParaRPr lang="en-GB"/>
        </a:p>
      </dgm:t>
    </dgm:pt>
    <dgm:pt modelId="{9033B476-C32C-4D22-BF00-D51A2C8E8A3D}" type="sibTrans" cxnId="{95CDD2CE-2259-423F-BC69-4722FF8389B8}">
      <dgm:prSet/>
      <dgm:spPr/>
      <dgm:t>
        <a:bodyPr/>
        <a:lstStyle/>
        <a:p>
          <a:endParaRPr lang="en-GB"/>
        </a:p>
      </dgm:t>
    </dgm:pt>
    <dgm:pt modelId="{695075D2-0024-4411-8687-2F19C74A8F8D}" type="pres">
      <dgm:prSet presAssocID="{913BF447-58C9-4EF9-87AB-691F1F603FF7}" presName="Name0" presStyleCnt="0">
        <dgm:presLayoutVars>
          <dgm:dir/>
          <dgm:animLvl val="lvl"/>
          <dgm:resizeHandles val="exact"/>
        </dgm:presLayoutVars>
      </dgm:prSet>
      <dgm:spPr/>
    </dgm:pt>
    <dgm:pt modelId="{4302F43D-9DB8-432D-B85D-7500C4E01873}" type="pres">
      <dgm:prSet presAssocID="{69361BFE-AF79-4B7D-AB5F-DE0991E202CF}" presName="composite" presStyleCnt="0"/>
      <dgm:spPr/>
    </dgm:pt>
    <dgm:pt modelId="{7F5090A4-9CC2-4CF8-82D1-5453B3BA29AB}" type="pres">
      <dgm:prSet presAssocID="{69361BFE-AF79-4B7D-AB5F-DE0991E202CF}" presName="parTx" presStyleLbl="alignNode1" presStyleIdx="0" presStyleCnt="1">
        <dgm:presLayoutVars>
          <dgm:chMax val="0"/>
          <dgm:chPref val="0"/>
          <dgm:bulletEnabled val="1"/>
        </dgm:presLayoutVars>
      </dgm:prSet>
      <dgm:spPr/>
    </dgm:pt>
    <dgm:pt modelId="{AA76DDFF-5E77-4D0A-BC45-0F125DA680E3}" type="pres">
      <dgm:prSet presAssocID="{69361BFE-AF79-4B7D-AB5F-DE0991E202CF}" presName="desTx" presStyleLbl="alignAccFollowNode1" presStyleIdx="0" presStyleCnt="1">
        <dgm:presLayoutVars>
          <dgm:bulletEnabled val="1"/>
        </dgm:presLayoutVars>
      </dgm:prSet>
      <dgm:spPr/>
    </dgm:pt>
  </dgm:ptLst>
  <dgm:cxnLst>
    <dgm:cxn modelId="{31EA7D03-3601-4A0F-B548-7BA6C4F8CEB4}" srcId="{69361BFE-AF79-4B7D-AB5F-DE0991E202CF}" destId="{4C754560-144B-4721-BC0A-FA8BD2F92C0B}" srcOrd="5" destOrd="0" parTransId="{EB766800-8E76-4257-9BA9-B18C3BE0C310}" sibTransId="{F7DFD09B-FFA6-4C11-A1B9-4A003FEAD6FE}"/>
    <dgm:cxn modelId="{673B3C0D-927E-4B91-BC3F-303E521BBD48}" type="presOf" srcId="{E28FE11F-F8F4-4EA8-B312-C17EA1FCF35D}" destId="{AA76DDFF-5E77-4D0A-BC45-0F125DA680E3}" srcOrd="0" destOrd="3" presId="urn:microsoft.com/office/officeart/2005/8/layout/hList1"/>
    <dgm:cxn modelId="{AEDEB82E-15BD-474B-9E50-5277C6F2388D}" srcId="{69361BFE-AF79-4B7D-AB5F-DE0991E202CF}" destId="{D37BE3D7-629F-42A1-9947-6A153F179CF4}" srcOrd="2" destOrd="0" parTransId="{E9AFDC4A-0417-418A-9DA7-89F1ADA664EB}" sibTransId="{F042D7FA-DD68-4C3E-BF65-B4CAFA47474B}"/>
    <dgm:cxn modelId="{183B075E-7AD2-48FD-8D19-FA5BF5283BC5}" srcId="{69361BFE-AF79-4B7D-AB5F-DE0991E202CF}" destId="{E28FE11F-F8F4-4EA8-B312-C17EA1FCF35D}" srcOrd="3" destOrd="0" parTransId="{D6BC8541-CC8E-42AE-ABD1-4CCE13E8A5C2}" sibTransId="{C0F420F6-3774-4102-A06D-316663AD8AC1}"/>
    <dgm:cxn modelId="{5FC53543-B7DF-476B-AD73-CCE2BF516E04}" type="presOf" srcId="{0F778E56-E6C9-4E53-8C2C-EFD6FD6D9598}" destId="{AA76DDFF-5E77-4D0A-BC45-0F125DA680E3}" srcOrd="0" destOrd="0" presId="urn:microsoft.com/office/officeart/2005/8/layout/hList1"/>
    <dgm:cxn modelId="{BC1FB775-4A7F-4FAB-A541-A3328CA42A4D}" srcId="{69361BFE-AF79-4B7D-AB5F-DE0991E202CF}" destId="{6243E591-1514-4038-B2CD-2F3C0BB6265A}" srcOrd="4" destOrd="0" parTransId="{692869C0-3E85-431C-AE1D-8138000336D3}" sibTransId="{FA5CF7EB-188A-4C85-8522-A3C1A530E4B0}"/>
    <dgm:cxn modelId="{4D5B6E56-7289-4338-AA2F-A7699F4B1556}" type="presOf" srcId="{29F2F449-79BC-4773-A13F-943C64E0AA17}" destId="{AA76DDFF-5E77-4D0A-BC45-0F125DA680E3}" srcOrd="0" destOrd="6" presId="urn:microsoft.com/office/officeart/2005/8/layout/hList1"/>
    <dgm:cxn modelId="{8AE43E5A-F715-4BA7-AD66-154383BEB22A}" srcId="{69361BFE-AF79-4B7D-AB5F-DE0991E202CF}" destId="{E5D8F65B-00BB-4313-B8DD-E36A914D8EDD}" srcOrd="1" destOrd="0" parTransId="{99053909-6DAB-4A8E-9747-3C21E7A90732}" sibTransId="{9C485B6C-338B-478C-BE09-7B99774D6FAA}"/>
    <dgm:cxn modelId="{4417907C-66CD-48C7-9064-B789F56D95A2}" srcId="{69361BFE-AF79-4B7D-AB5F-DE0991E202CF}" destId="{0F778E56-E6C9-4E53-8C2C-EFD6FD6D9598}" srcOrd="0" destOrd="0" parTransId="{55D4FF3F-4D31-4653-9467-3218D3A273B1}" sibTransId="{93AE4970-B848-426E-96BC-D72D354D8E90}"/>
    <dgm:cxn modelId="{F0A45F84-847D-413C-BA40-A20902217CF4}" type="presOf" srcId="{D37BE3D7-629F-42A1-9947-6A153F179CF4}" destId="{AA76DDFF-5E77-4D0A-BC45-0F125DA680E3}" srcOrd="0" destOrd="2" presId="urn:microsoft.com/office/officeart/2005/8/layout/hList1"/>
    <dgm:cxn modelId="{2C92CEB2-57B7-40D1-8E5C-3EB7DBE6962C}" type="presOf" srcId="{4C754560-144B-4721-BC0A-FA8BD2F92C0B}" destId="{AA76DDFF-5E77-4D0A-BC45-0F125DA680E3}" srcOrd="0" destOrd="5" presId="urn:microsoft.com/office/officeart/2005/8/layout/hList1"/>
    <dgm:cxn modelId="{834DBFB7-6F73-40B8-8D9D-C5BEAC5FD03E}" srcId="{913BF447-58C9-4EF9-87AB-691F1F603FF7}" destId="{69361BFE-AF79-4B7D-AB5F-DE0991E202CF}" srcOrd="0" destOrd="0" parTransId="{5FB87146-8E8D-4FDF-8AE1-46436C350D23}" sibTransId="{0381CE63-72F4-48DF-8EEC-B3C175265085}"/>
    <dgm:cxn modelId="{20642EB8-BD70-46BB-BABC-426C68577732}" type="presOf" srcId="{913BF447-58C9-4EF9-87AB-691F1F603FF7}" destId="{695075D2-0024-4411-8687-2F19C74A8F8D}" srcOrd="0" destOrd="0" presId="urn:microsoft.com/office/officeart/2005/8/layout/hList1"/>
    <dgm:cxn modelId="{95CDD2CE-2259-423F-BC69-4722FF8389B8}" srcId="{69361BFE-AF79-4B7D-AB5F-DE0991E202CF}" destId="{29F2F449-79BC-4773-A13F-943C64E0AA17}" srcOrd="6" destOrd="0" parTransId="{B5E7F9E5-4F46-47C8-AF5E-4AA9B7AA4735}" sibTransId="{9033B476-C32C-4D22-BF00-D51A2C8E8A3D}"/>
    <dgm:cxn modelId="{0536E8EC-38CF-4AAA-BE5C-B695BD23B304}" type="presOf" srcId="{6243E591-1514-4038-B2CD-2F3C0BB6265A}" destId="{AA76DDFF-5E77-4D0A-BC45-0F125DA680E3}" srcOrd="0" destOrd="4" presId="urn:microsoft.com/office/officeart/2005/8/layout/hList1"/>
    <dgm:cxn modelId="{6C4967EF-BDE5-4629-A3E0-0F8638497957}" type="presOf" srcId="{69361BFE-AF79-4B7D-AB5F-DE0991E202CF}" destId="{7F5090A4-9CC2-4CF8-82D1-5453B3BA29AB}" srcOrd="0" destOrd="0" presId="urn:microsoft.com/office/officeart/2005/8/layout/hList1"/>
    <dgm:cxn modelId="{F8AB4FF6-CC3A-40ED-9DDE-B51EA0817AB0}" type="presOf" srcId="{E5D8F65B-00BB-4313-B8DD-E36A914D8EDD}" destId="{AA76DDFF-5E77-4D0A-BC45-0F125DA680E3}" srcOrd="0" destOrd="1" presId="urn:microsoft.com/office/officeart/2005/8/layout/hList1"/>
    <dgm:cxn modelId="{B0734D12-F560-4747-8C1E-3DC1886F1FBF}" type="presParOf" srcId="{695075D2-0024-4411-8687-2F19C74A8F8D}" destId="{4302F43D-9DB8-432D-B85D-7500C4E01873}" srcOrd="0" destOrd="0" presId="urn:microsoft.com/office/officeart/2005/8/layout/hList1"/>
    <dgm:cxn modelId="{C10AD354-C51F-4D3B-88AD-2AF76D1705B4}" type="presParOf" srcId="{4302F43D-9DB8-432D-B85D-7500C4E01873}" destId="{7F5090A4-9CC2-4CF8-82D1-5453B3BA29AB}" srcOrd="0" destOrd="0" presId="urn:microsoft.com/office/officeart/2005/8/layout/hList1"/>
    <dgm:cxn modelId="{A487DEFD-D312-4492-936D-531490686CE0}" type="presParOf" srcId="{4302F43D-9DB8-432D-B85D-7500C4E01873}" destId="{AA76DDFF-5E77-4D0A-BC45-0F125DA680E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B4FD06-6688-451E-B60A-44A713DF85AF}" type="doc">
      <dgm:prSet loTypeId="urn:microsoft.com/office/officeart/2005/8/layout/default" loCatId="list" qsTypeId="urn:microsoft.com/office/officeart/2005/8/quickstyle/simple1#5" qsCatId="simple" csTypeId="urn:microsoft.com/office/officeart/2005/8/colors/accent2_2#1" csCatId="accent2" phldr="1"/>
      <dgm:spPr/>
      <dgm:t>
        <a:bodyPr/>
        <a:lstStyle/>
        <a:p>
          <a:endParaRPr lang="en-GB"/>
        </a:p>
      </dgm:t>
    </dgm:pt>
    <dgm:pt modelId="{59FF0602-4BB4-4D40-8734-EB58E10A7294}">
      <dgm:prSet phldrT="[Text]" custT="1"/>
      <dgm:spPr/>
      <dgm:t>
        <a:bodyPr/>
        <a:lstStyle/>
        <a:p>
          <a:r>
            <a:rPr lang="en-GB" sz="4800" dirty="0"/>
            <a:t>Historic social norms</a:t>
          </a:r>
          <a:endParaRPr lang="en-GB" sz="4800" dirty="0">
            <a:latin typeface="Figtree" pitchFamily="2" charset="0"/>
          </a:endParaRPr>
        </a:p>
      </dgm:t>
    </dgm:pt>
    <dgm:pt modelId="{A2A880E0-BF8A-4822-A7B5-71D6CEE6529C}" type="parTrans" cxnId="{69C4067A-D4CE-4EC2-89BA-CD9D66E3DB9D}">
      <dgm:prSet/>
      <dgm:spPr/>
      <dgm:t>
        <a:bodyPr/>
        <a:lstStyle/>
        <a:p>
          <a:endParaRPr lang="en-GB"/>
        </a:p>
      </dgm:t>
    </dgm:pt>
    <dgm:pt modelId="{ED73BB25-003C-4503-8456-74216B577480}" type="sibTrans" cxnId="{69C4067A-D4CE-4EC2-89BA-CD9D66E3DB9D}">
      <dgm:prSet/>
      <dgm:spPr/>
      <dgm:t>
        <a:bodyPr/>
        <a:lstStyle/>
        <a:p>
          <a:endParaRPr lang="en-GB"/>
        </a:p>
      </dgm:t>
    </dgm:pt>
    <dgm:pt modelId="{4B6B5C76-82A7-4420-B84A-D1DA6EF07DB2}">
      <dgm:prSet custT="1"/>
      <dgm:spPr/>
      <dgm:t>
        <a:bodyPr/>
        <a:lstStyle/>
        <a:p>
          <a:pPr>
            <a:buNone/>
          </a:pPr>
          <a:r>
            <a:rPr lang="en-GB" sz="4800" dirty="0"/>
            <a:t>Lack of opportunity </a:t>
          </a:r>
        </a:p>
      </dgm:t>
    </dgm:pt>
    <dgm:pt modelId="{31FB9CD0-3673-43ED-B358-595EF69AE57C}" type="parTrans" cxnId="{C31FE553-473E-42D7-B044-68D2F843FFD6}">
      <dgm:prSet/>
      <dgm:spPr/>
      <dgm:t>
        <a:bodyPr/>
        <a:lstStyle/>
        <a:p>
          <a:endParaRPr lang="en-GB"/>
        </a:p>
      </dgm:t>
    </dgm:pt>
    <dgm:pt modelId="{4AC2A52B-5D5C-4F04-8C84-68AB8890898D}" type="sibTrans" cxnId="{C31FE553-473E-42D7-B044-68D2F843FFD6}">
      <dgm:prSet/>
      <dgm:spPr/>
      <dgm:t>
        <a:bodyPr/>
        <a:lstStyle/>
        <a:p>
          <a:endParaRPr lang="en-GB"/>
        </a:p>
      </dgm:t>
    </dgm:pt>
    <dgm:pt modelId="{E3D057E8-A23C-411E-93AC-97BBACE70A14}">
      <dgm:prSet custT="1"/>
      <dgm:spPr/>
      <dgm:t>
        <a:bodyPr/>
        <a:lstStyle/>
        <a:p>
          <a:pPr>
            <a:buNone/>
          </a:pPr>
          <a:r>
            <a:rPr lang="en-GB" sz="4800" dirty="0"/>
            <a:t>Services not presented as for older people</a:t>
          </a:r>
        </a:p>
      </dgm:t>
    </dgm:pt>
    <dgm:pt modelId="{CE38F49C-21B1-4A78-AE4B-C371B7319712}" type="parTrans" cxnId="{1ABEF2BF-DD01-4F07-867F-73557341D985}">
      <dgm:prSet/>
      <dgm:spPr/>
      <dgm:t>
        <a:bodyPr/>
        <a:lstStyle/>
        <a:p>
          <a:endParaRPr lang="en-GB"/>
        </a:p>
      </dgm:t>
    </dgm:pt>
    <dgm:pt modelId="{CE69DC55-0884-4458-A47F-5E7DEE4EC381}" type="sibTrans" cxnId="{1ABEF2BF-DD01-4F07-867F-73557341D985}">
      <dgm:prSet/>
      <dgm:spPr/>
      <dgm:t>
        <a:bodyPr/>
        <a:lstStyle/>
        <a:p>
          <a:endParaRPr lang="en-GB"/>
        </a:p>
      </dgm:t>
    </dgm:pt>
    <dgm:pt modelId="{4241F56E-559E-45F4-B331-1F2E1963ADBB}">
      <dgm:prSet custT="1"/>
      <dgm:spPr/>
      <dgm:t>
        <a:bodyPr/>
        <a:lstStyle/>
        <a:p>
          <a:pPr>
            <a:buNone/>
          </a:pPr>
          <a:r>
            <a:rPr lang="en-GB" sz="4800" dirty="0"/>
            <a:t>Perceived inability to live alone</a:t>
          </a:r>
        </a:p>
      </dgm:t>
    </dgm:pt>
    <dgm:pt modelId="{8E667A0C-67A4-496F-815D-8CA1AE24D05A}" type="parTrans" cxnId="{FB5E2CE6-75E4-46A0-BF1C-372CE4E7F744}">
      <dgm:prSet/>
      <dgm:spPr/>
      <dgm:t>
        <a:bodyPr/>
        <a:lstStyle/>
        <a:p>
          <a:endParaRPr lang="en-GB"/>
        </a:p>
      </dgm:t>
    </dgm:pt>
    <dgm:pt modelId="{BFF9255C-A13B-4D9D-B063-DFBA318A636A}" type="sibTrans" cxnId="{FB5E2CE6-75E4-46A0-BF1C-372CE4E7F744}">
      <dgm:prSet/>
      <dgm:spPr/>
      <dgm:t>
        <a:bodyPr/>
        <a:lstStyle/>
        <a:p>
          <a:endParaRPr lang="en-GB"/>
        </a:p>
      </dgm:t>
    </dgm:pt>
    <dgm:pt modelId="{66C6A772-22AA-4B16-BB0A-0A78111DF279}">
      <dgm:prSet custT="1"/>
      <dgm:spPr/>
      <dgm:t>
        <a:bodyPr/>
        <a:lstStyle/>
        <a:p>
          <a:pPr>
            <a:buNone/>
          </a:pPr>
          <a:r>
            <a:rPr lang="en-GB" sz="4800" dirty="0"/>
            <a:t>It’s too late/not worth it</a:t>
          </a:r>
        </a:p>
      </dgm:t>
    </dgm:pt>
    <dgm:pt modelId="{56BE010D-723B-4A16-873C-7CC553529093}" type="parTrans" cxnId="{F45AE7EE-A4CE-4BD7-A88C-FD037764A52A}">
      <dgm:prSet/>
      <dgm:spPr/>
      <dgm:t>
        <a:bodyPr/>
        <a:lstStyle/>
        <a:p>
          <a:endParaRPr lang="en-GB"/>
        </a:p>
      </dgm:t>
    </dgm:pt>
    <dgm:pt modelId="{12AD7875-8417-4621-8156-6671DDFF92D5}" type="sibTrans" cxnId="{F45AE7EE-A4CE-4BD7-A88C-FD037764A52A}">
      <dgm:prSet/>
      <dgm:spPr/>
      <dgm:t>
        <a:bodyPr/>
        <a:lstStyle/>
        <a:p>
          <a:endParaRPr lang="en-GB"/>
        </a:p>
      </dgm:t>
    </dgm:pt>
    <dgm:pt modelId="{ED5F437F-1308-4078-840B-780EA78FFEDB}">
      <dgm:prSet custT="1"/>
      <dgm:spPr/>
      <dgm:t>
        <a:bodyPr/>
        <a:lstStyle/>
        <a:p>
          <a:pPr>
            <a:buNone/>
          </a:pPr>
          <a:r>
            <a:rPr lang="en-GB" sz="4800" dirty="0">
              <a:latin typeface="Figtree" pitchFamily="2" charset="0"/>
            </a:rPr>
            <a:t>Habituation</a:t>
          </a:r>
        </a:p>
      </dgm:t>
    </dgm:pt>
    <dgm:pt modelId="{28729405-5798-44FF-9F79-24E84800FD5A}" type="parTrans" cxnId="{EC52301A-C0C9-4FB3-8DB4-EB9A2CD4BCDC}">
      <dgm:prSet/>
      <dgm:spPr/>
      <dgm:t>
        <a:bodyPr/>
        <a:lstStyle/>
        <a:p>
          <a:endParaRPr lang="en-GB"/>
        </a:p>
      </dgm:t>
    </dgm:pt>
    <dgm:pt modelId="{8939A7D2-FF8E-43DC-896D-E99B7DE4FC10}" type="sibTrans" cxnId="{EC52301A-C0C9-4FB3-8DB4-EB9A2CD4BCDC}">
      <dgm:prSet/>
      <dgm:spPr/>
      <dgm:t>
        <a:bodyPr/>
        <a:lstStyle/>
        <a:p>
          <a:endParaRPr lang="en-GB"/>
        </a:p>
      </dgm:t>
    </dgm:pt>
    <dgm:pt modelId="{D1921D15-0FE1-48AC-A93B-69DEA2707F26}">
      <dgm:prSet phldrT="[Text]" custT="1"/>
      <dgm:spPr/>
      <dgm:t>
        <a:bodyPr/>
        <a:lstStyle/>
        <a:p>
          <a:r>
            <a:rPr lang="en-GB" sz="4800" dirty="0"/>
            <a:t>Lack of knowledge of rights/laws/</a:t>
          </a:r>
        </a:p>
        <a:p>
          <a:r>
            <a:rPr lang="en-GB" sz="4800" dirty="0"/>
            <a:t>support  </a:t>
          </a:r>
          <a:endParaRPr lang="en-GB" sz="4800" dirty="0">
            <a:latin typeface="Figtree" pitchFamily="2" charset="0"/>
          </a:endParaRPr>
        </a:p>
      </dgm:t>
    </dgm:pt>
    <dgm:pt modelId="{C2DD7250-9A63-4A34-A6E8-E85AD2E85192}" type="parTrans" cxnId="{28267AFC-DCF1-4A59-9A21-288C08A13B5E}">
      <dgm:prSet/>
      <dgm:spPr/>
      <dgm:t>
        <a:bodyPr/>
        <a:lstStyle/>
        <a:p>
          <a:endParaRPr lang="en-GB"/>
        </a:p>
      </dgm:t>
    </dgm:pt>
    <dgm:pt modelId="{64CD8995-9E96-46AA-BB3F-F0AF4D1A691D}" type="sibTrans" cxnId="{28267AFC-DCF1-4A59-9A21-288C08A13B5E}">
      <dgm:prSet/>
      <dgm:spPr/>
      <dgm:t>
        <a:bodyPr/>
        <a:lstStyle/>
        <a:p>
          <a:endParaRPr lang="en-GB"/>
        </a:p>
      </dgm:t>
    </dgm:pt>
    <dgm:pt modelId="{3F2171B1-DADB-4298-9D52-491E605FD299}">
      <dgm:prSet custT="1"/>
      <dgm:spPr/>
      <dgm:t>
        <a:bodyPr/>
        <a:lstStyle/>
        <a:p>
          <a:pPr>
            <a:buNone/>
          </a:pPr>
          <a:r>
            <a:rPr lang="en-GB" sz="4800" dirty="0"/>
            <a:t>Fear of destroying family’s idea </a:t>
          </a:r>
          <a:r>
            <a:rPr lang="en-GB" sz="4800"/>
            <a:t>of AP</a:t>
          </a:r>
          <a:endParaRPr lang="en-GB" sz="4800" dirty="0"/>
        </a:p>
      </dgm:t>
    </dgm:pt>
    <dgm:pt modelId="{6E345C46-55D9-419F-94DA-CF9603C83DB9}" type="parTrans" cxnId="{F7D344A7-9389-4361-802C-9496F2E99C45}">
      <dgm:prSet/>
      <dgm:spPr/>
      <dgm:t>
        <a:bodyPr/>
        <a:lstStyle/>
        <a:p>
          <a:endParaRPr lang="en-GB"/>
        </a:p>
      </dgm:t>
    </dgm:pt>
    <dgm:pt modelId="{D334351E-48C1-411E-A536-DAB997DF5AC0}" type="sibTrans" cxnId="{F7D344A7-9389-4361-802C-9496F2E99C45}">
      <dgm:prSet/>
      <dgm:spPr/>
      <dgm:t>
        <a:bodyPr/>
        <a:lstStyle/>
        <a:p>
          <a:endParaRPr lang="en-GB"/>
        </a:p>
      </dgm:t>
    </dgm:pt>
    <dgm:pt modelId="{FBD69A74-BC93-448D-8011-5BFADD1A51D1}">
      <dgm:prSet custT="1"/>
      <dgm:spPr/>
      <dgm:t>
        <a:bodyPr/>
        <a:lstStyle/>
        <a:p>
          <a:pPr>
            <a:buNone/>
          </a:pPr>
          <a:r>
            <a:rPr lang="en-GB" sz="4800" dirty="0"/>
            <a:t>Fear of going into a home</a:t>
          </a:r>
        </a:p>
      </dgm:t>
    </dgm:pt>
    <dgm:pt modelId="{2E7B323A-AEDA-442F-9748-4F4EACD3BEE9}" type="parTrans" cxnId="{0700AA81-8318-4821-9F7C-B26DE52BBA8F}">
      <dgm:prSet/>
      <dgm:spPr/>
    </dgm:pt>
    <dgm:pt modelId="{94A5306D-FE78-4F73-B344-D53B68E00CC7}" type="sibTrans" cxnId="{0700AA81-8318-4821-9F7C-B26DE52BBA8F}">
      <dgm:prSet/>
      <dgm:spPr/>
    </dgm:pt>
    <dgm:pt modelId="{58CDCB04-C924-4EE0-BFB9-2D8C28FD1010}">
      <dgm:prSet custT="1"/>
      <dgm:spPr/>
      <dgm:t>
        <a:bodyPr/>
        <a:lstStyle/>
        <a:p>
          <a:pPr>
            <a:buNone/>
          </a:pPr>
          <a:r>
            <a:rPr lang="en-GB" sz="4800"/>
            <a:t>Focus on health and care needs </a:t>
          </a:r>
          <a:endParaRPr lang="en-GB" sz="4800" dirty="0"/>
        </a:p>
      </dgm:t>
    </dgm:pt>
    <dgm:pt modelId="{1C62BE27-0D6B-48D6-ABCA-8DD0C7016B1B}" type="parTrans" cxnId="{5D8F551C-5570-42CA-8126-908FA3F17E0D}">
      <dgm:prSet/>
      <dgm:spPr/>
    </dgm:pt>
    <dgm:pt modelId="{C76C3C35-7E65-45C9-BA8E-3AFA98499FD5}" type="sibTrans" cxnId="{5D8F551C-5570-42CA-8126-908FA3F17E0D}">
      <dgm:prSet/>
      <dgm:spPr/>
    </dgm:pt>
    <dgm:pt modelId="{2C428EAA-5F53-4CD7-B721-2DA70CFC0624}">
      <dgm:prSet custT="1"/>
      <dgm:spPr/>
      <dgm:t>
        <a:bodyPr/>
        <a:lstStyle/>
        <a:p>
          <a:pPr>
            <a:buNone/>
          </a:pPr>
          <a:r>
            <a:rPr lang="en-GB" sz="4800"/>
            <a:t>Lack of access</a:t>
          </a:r>
          <a:endParaRPr lang="en-GB" sz="4800" dirty="0"/>
        </a:p>
      </dgm:t>
    </dgm:pt>
    <dgm:pt modelId="{6ED0FA04-5A69-4E1E-8599-F838DE1B1F80}" type="parTrans" cxnId="{85F2309E-FE81-4392-B76D-24439638A996}">
      <dgm:prSet/>
      <dgm:spPr/>
    </dgm:pt>
    <dgm:pt modelId="{7AF31060-FE2B-4D39-A2D1-502CD5FF9E4A}" type="sibTrans" cxnId="{85F2309E-FE81-4392-B76D-24439638A996}">
      <dgm:prSet/>
      <dgm:spPr/>
    </dgm:pt>
    <dgm:pt modelId="{2CF9C479-964B-46E9-BBAC-FDB746E1E831}">
      <dgm:prSet custT="1"/>
      <dgm:spPr/>
      <dgm:t>
        <a:bodyPr/>
        <a:lstStyle/>
        <a:p>
          <a:pPr>
            <a:buNone/>
          </a:pPr>
          <a:r>
            <a:rPr lang="en-GB" sz="4800">
              <a:latin typeface="Figtree" pitchFamily="2" charset="0"/>
            </a:rPr>
            <a:t>Failure to recognise</a:t>
          </a:r>
          <a:endParaRPr lang="en-GB" sz="4800" dirty="0">
            <a:latin typeface="Figtree" pitchFamily="2" charset="0"/>
          </a:endParaRPr>
        </a:p>
      </dgm:t>
    </dgm:pt>
    <dgm:pt modelId="{205C060E-F04F-46C2-862E-4571A544FACA}" type="parTrans" cxnId="{1EDC560A-623F-4834-8475-913012592E34}">
      <dgm:prSet/>
      <dgm:spPr/>
    </dgm:pt>
    <dgm:pt modelId="{EDC0C68E-56E1-4EAB-B091-6B078A311C3D}" type="sibTrans" cxnId="{1EDC560A-623F-4834-8475-913012592E34}">
      <dgm:prSet/>
      <dgm:spPr/>
    </dgm:pt>
    <dgm:pt modelId="{DC1F8200-ED2C-4BE1-B640-CA9E1E8A2744}" type="pres">
      <dgm:prSet presAssocID="{E6B4FD06-6688-451E-B60A-44A713DF85AF}" presName="diagram" presStyleCnt="0">
        <dgm:presLayoutVars>
          <dgm:dir/>
          <dgm:resizeHandles val="exact"/>
        </dgm:presLayoutVars>
      </dgm:prSet>
      <dgm:spPr/>
    </dgm:pt>
    <dgm:pt modelId="{A7E26A7E-778C-430F-B4D1-A8A089822019}" type="pres">
      <dgm:prSet presAssocID="{59FF0602-4BB4-4D40-8734-EB58E10A7294}" presName="node" presStyleLbl="node1" presStyleIdx="0" presStyleCnt="12">
        <dgm:presLayoutVars>
          <dgm:bulletEnabled val="1"/>
        </dgm:presLayoutVars>
      </dgm:prSet>
      <dgm:spPr/>
    </dgm:pt>
    <dgm:pt modelId="{471DF080-9556-4BE6-948E-E6B5FDCA6BDE}" type="pres">
      <dgm:prSet presAssocID="{ED73BB25-003C-4503-8456-74216B577480}" presName="sibTrans" presStyleCnt="0"/>
      <dgm:spPr/>
    </dgm:pt>
    <dgm:pt modelId="{1BB4F9A0-114D-4785-9ACA-8F7218D70B96}" type="pres">
      <dgm:prSet presAssocID="{D1921D15-0FE1-48AC-A93B-69DEA2707F26}" presName="node" presStyleLbl="node1" presStyleIdx="1" presStyleCnt="12">
        <dgm:presLayoutVars>
          <dgm:bulletEnabled val="1"/>
        </dgm:presLayoutVars>
      </dgm:prSet>
      <dgm:spPr/>
    </dgm:pt>
    <dgm:pt modelId="{B64E0073-3D8D-4A70-832E-54D1D08FA1CD}" type="pres">
      <dgm:prSet presAssocID="{64CD8995-9E96-46AA-BB3F-F0AF4D1A691D}" presName="sibTrans" presStyleCnt="0"/>
      <dgm:spPr/>
    </dgm:pt>
    <dgm:pt modelId="{B631C9AA-E68A-4800-A065-74CE1C6F6553}" type="pres">
      <dgm:prSet presAssocID="{ED5F437F-1308-4078-840B-780EA78FFEDB}" presName="node" presStyleLbl="node1" presStyleIdx="2" presStyleCnt="12">
        <dgm:presLayoutVars>
          <dgm:bulletEnabled val="1"/>
        </dgm:presLayoutVars>
      </dgm:prSet>
      <dgm:spPr/>
    </dgm:pt>
    <dgm:pt modelId="{F407459C-DA88-493E-B2D4-37B5BBD59310}" type="pres">
      <dgm:prSet presAssocID="{8939A7D2-FF8E-43DC-896D-E99B7DE4FC10}" presName="sibTrans" presStyleCnt="0"/>
      <dgm:spPr/>
    </dgm:pt>
    <dgm:pt modelId="{45C5ACD0-D1C6-4101-884B-12846527688D}" type="pres">
      <dgm:prSet presAssocID="{2CF9C479-964B-46E9-BBAC-FDB746E1E831}" presName="node" presStyleLbl="node1" presStyleIdx="3" presStyleCnt="12">
        <dgm:presLayoutVars>
          <dgm:bulletEnabled val="1"/>
        </dgm:presLayoutVars>
      </dgm:prSet>
      <dgm:spPr/>
    </dgm:pt>
    <dgm:pt modelId="{84835808-45DC-4658-9878-B53AF18A741F}" type="pres">
      <dgm:prSet presAssocID="{EDC0C68E-56E1-4EAB-B091-6B078A311C3D}" presName="sibTrans" presStyleCnt="0"/>
      <dgm:spPr/>
    </dgm:pt>
    <dgm:pt modelId="{76C351B6-837B-408C-AB2E-60B2244EFE46}" type="pres">
      <dgm:prSet presAssocID="{4B6B5C76-82A7-4420-B84A-D1DA6EF07DB2}" presName="node" presStyleLbl="node1" presStyleIdx="4" presStyleCnt="12">
        <dgm:presLayoutVars>
          <dgm:bulletEnabled val="1"/>
        </dgm:presLayoutVars>
      </dgm:prSet>
      <dgm:spPr/>
    </dgm:pt>
    <dgm:pt modelId="{44332435-57FE-4FC1-83B1-9B982D51959A}" type="pres">
      <dgm:prSet presAssocID="{4AC2A52B-5D5C-4F04-8C84-68AB8890898D}" presName="sibTrans" presStyleCnt="0"/>
      <dgm:spPr/>
    </dgm:pt>
    <dgm:pt modelId="{D2865673-620E-4265-97DE-298CD49A047E}" type="pres">
      <dgm:prSet presAssocID="{2C428EAA-5F53-4CD7-B721-2DA70CFC0624}" presName="node" presStyleLbl="node1" presStyleIdx="5" presStyleCnt="12">
        <dgm:presLayoutVars>
          <dgm:bulletEnabled val="1"/>
        </dgm:presLayoutVars>
      </dgm:prSet>
      <dgm:spPr/>
    </dgm:pt>
    <dgm:pt modelId="{E92A59CA-CBF4-4304-AB77-2C4F71CEBB10}" type="pres">
      <dgm:prSet presAssocID="{7AF31060-FE2B-4D39-A2D1-502CD5FF9E4A}" presName="sibTrans" presStyleCnt="0"/>
      <dgm:spPr/>
    </dgm:pt>
    <dgm:pt modelId="{B88E6654-4A74-40F2-9733-891CE7F17398}" type="pres">
      <dgm:prSet presAssocID="{E3D057E8-A23C-411E-93AC-97BBACE70A14}" presName="node" presStyleLbl="node1" presStyleIdx="6" presStyleCnt="12">
        <dgm:presLayoutVars>
          <dgm:bulletEnabled val="1"/>
        </dgm:presLayoutVars>
      </dgm:prSet>
      <dgm:spPr/>
    </dgm:pt>
    <dgm:pt modelId="{71483158-F844-4B76-BABC-AD481FAE678C}" type="pres">
      <dgm:prSet presAssocID="{CE69DC55-0884-4458-A47F-5E7DEE4EC381}" presName="sibTrans" presStyleCnt="0"/>
      <dgm:spPr/>
    </dgm:pt>
    <dgm:pt modelId="{D09B24C6-A614-491B-9BB7-8C58A0659FFB}" type="pres">
      <dgm:prSet presAssocID="{58CDCB04-C924-4EE0-BFB9-2D8C28FD1010}" presName="node" presStyleLbl="node1" presStyleIdx="7" presStyleCnt="12">
        <dgm:presLayoutVars>
          <dgm:bulletEnabled val="1"/>
        </dgm:presLayoutVars>
      </dgm:prSet>
      <dgm:spPr/>
    </dgm:pt>
    <dgm:pt modelId="{2669E4B9-A258-443A-B10F-F52CF3E8B61D}" type="pres">
      <dgm:prSet presAssocID="{C76C3C35-7E65-45C9-BA8E-3AFA98499FD5}" presName="sibTrans" presStyleCnt="0"/>
      <dgm:spPr/>
    </dgm:pt>
    <dgm:pt modelId="{4B61F2AD-93BE-4AF8-BD4C-64F0A3818672}" type="pres">
      <dgm:prSet presAssocID="{FBD69A74-BC93-448D-8011-5BFADD1A51D1}" presName="node" presStyleLbl="node1" presStyleIdx="8" presStyleCnt="12">
        <dgm:presLayoutVars>
          <dgm:bulletEnabled val="1"/>
        </dgm:presLayoutVars>
      </dgm:prSet>
      <dgm:spPr/>
    </dgm:pt>
    <dgm:pt modelId="{C76A598F-6672-4829-9D08-64F8F3B1544F}" type="pres">
      <dgm:prSet presAssocID="{94A5306D-FE78-4F73-B344-D53B68E00CC7}" presName="sibTrans" presStyleCnt="0"/>
      <dgm:spPr/>
    </dgm:pt>
    <dgm:pt modelId="{09D305FE-F311-4510-B8EB-3749F8D4A7EA}" type="pres">
      <dgm:prSet presAssocID="{4241F56E-559E-45F4-B331-1F2E1963ADBB}" presName="node" presStyleLbl="node1" presStyleIdx="9" presStyleCnt="12">
        <dgm:presLayoutVars>
          <dgm:bulletEnabled val="1"/>
        </dgm:presLayoutVars>
      </dgm:prSet>
      <dgm:spPr/>
    </dgm:pt>
    <dgm:pt modelId="{0BD2032F-A0B1-4593-936B-5E7E77DCA9FB}" type="pres">
      <dgm:prSet presAssocID="{BFF9255C-A13B-4D9D-B063-DFBA318A636A}" presName="sibTrans" presStyleCnt="0"/>
      <dgm:spPr/>
    </dgm:pt>
    <dgm:pt modelId="{4605E7D4-58D4-4370-A1E1-52278096C4C6}" type="pres">
      <dgm:prSet presAssocID="{3F2171B1-DADB-4298-9D52-491E605FD299}" presName="node" presStyleLbl="node1" presStyleIdx="10" presStyleCnt="12">
        <dgm:presLayoutVars>
          <dgm:bulletEnabled val="1"/>
        </dgm:presLayoutVars>
      </dgm:prSet>
      <dgm:spPr/>
    </dgm:pt>
    <dgm:pt modelId="{421259D2-CDED-41BA-953D-BC73B84CE806}" type="pres">
      <dgm:prSet presAssocID="{D334351E-48C1-411E-A536-DAB997DF5AC0}" presName="sibTrans" presStyleCnt="0"/>
      <dgm:spPr/>
    </dgm:pt>
    <dgm:pt modelId="{AB383DCC-92B6-4071-9119-31A84B53FC49}" type="pres">
      <dgm:prSet presAssocID="{66C6A772-22AA-4B16-BB0A-0A78111DF279}" presName="node" presStyleLbl="node1" presStyleIdx="11" presStyleCnt="12">
        <dgm:presLayoutVars>
          <dgm:bulletEnabled val="1"/>
        </dgm:presLayoutVars>
      </dgm:prSet>
      <dgm:spPr/>
    </dgm:pt>
  </dgm:ptLst>
  <dgm:cxnLst>
    <dgm:cxn modelId="{1EDC560A-623F-4834-8475-913012592E34}" srcId="{E6B4FD06-6688-451E-B60A-44A713DF85AF}" destId="{2CF9C479-964B-46E9-BBAC-FDB746E1E831}" srcOrd="3" destOrd="0" parTransId="{205C060E-F04F-46C2-862E-4571A544FACA}" sibTransId="{EDC0C68E-56E1-4EAB-B091-6B078A311C3D}"/>
    <dgm:cxn modelId="{5075FD18-8190-4B16-95AF-93FD01E3CF42}" type="presOf" srcId="{E6B4FD06-6688-451E-B60A-44A713DF85AF}" destId="{DC1F8200-ED2C-4BE1-B640-CA9E1E8A2744}" srcOrd="0" destOrd="0" presId="urn:microsoft.com/office/officeart/2005/8/layout/default"/>
    <dgm:cxn modelId="{EC52301A-C0C9-4FB3-8DB4-EB9A2CD4BCDC}" srcId="{E6B4FD06-6688-451E-B60A-44A713DF85AF}" destId="{ED5F437F-1308-4078-840B-780EA78FFEDB}" srcOrd="2" destOrd="0" parTransId="{28729405-5798-44FF-9F79-24E84800FD5A}" sibTransId="{8939A7D2-FF8E-43DC-896D-E99B7DE4FC10}"/>
    <dgm:cxn modelId="{5D8F551C-5570-42CA-8126-908FA3F17E0D}" srcId="{E6B4FD06-6688-451E-B60A-44A713DF85AF}" destId="{58CDCB04-C924-4EE0-BFB9-2D8C28FD1010}" srcOrd="7" destOrd="0" parTransId="{1C62BE27-0D6B-48D6-ABCA-8DD0C7016B1B}" sibTransId="{C76C3C35-7E65-45C9-BA8E-3AFA98499FD5}"/>
    <dgm:cxn modelId="{E48C3737-6268-4FA7-9CC0-344BFA7C629C}" type="presOf" srcId="{4B6B5C76-82A7-4420-B84A-D1DA6EF07DB2}" destId="{76C351B6-837B-408C-AB2E-60B2244EFE46}" srcOrd="0" destOrd="0" presId="urn:microsoft.com/office/officeart/2005/8/layout/default"/>
    <dgm:cxn modelId="{BC5B1540-07E3-400D-8ED1-D908FA6E5D23}" type="presOf" srcId="{FBD69A74-BC93-448D-8011-5BFADD1A51D1}" destId="{4B61F2AD-93BE-4AF8-BD4C-64F0A3818672}" srcOrd="0" destOrd="0" presId="urn:microsoft.com/office/officeart/2005/8/layout/default"/>
    <dgm:cxn modelId="{3D55345C-734B-4A6F-8319-2ADB992449E0}" type="presOf" srcId="{3F2171B1-DADB-4298-9D52-491E605FD299}" destId="{4605E7D4-58D4-4370-A1E1-52278096C4C6}" srcOrd="0" destOrd="0" presId="urn:microsoft.com/office/officeart/2005/8/layout/default"/>
    <dgm:cxn modelId="{C1A09B42-4083-4902-9918-3A72F0BA7623}" type="presOf" srcId="{ED5F437F-1308-4078-840B-780EA78FFEDB}" destId="{B631C9AA-E68A-4800-A065-74CE1C6F6553}" srcOrd="0" destOrd="0" presId="urn:microsoft.com/office/officeart/2005/8/layout/default"/>
    <dgm:cxn modelId="{DFE40C4A-9512-4C80-8D6F-07CE8800663C}" type="presOf" srcId="{E3D057E8-A23C-411E-93AC-97BBACE70A14}" destId="{B88E6654-4A74-40F2-9733-891CE7F17398}" srcOrd="0" destOrd="0" presId="urn:microsoft.com/office/officeart/2005/8/layout/default"/>
    <dgm:cxn modelId="{FCD77A4D-A665-49D0-89FA-72259F4AA016}" type="presOf" srcId="{2C428EAA-5F53-4CD7-B721-2DA70CFC0624}" destId="{D2865673-620E-4265-97DE-298CD49A047E}" srcOrd="0" destOrd="0" presId="urn:microsoft.com/office/officeart/2005/8/layout/default"/>
    <dgm:cxn modelId="{C31FE553-473E-42D7-B044-68D2F843FFD6}" srcId="{E6B4FD06-6688-451E-B60A-44A713DF85AF}" destId="{4B6B5C76-82A7-4420-B84A-D1DA6EF07DB2}" srcOrd="4" destOrd="0" parTransId="{31FB9CD0-3673-43ED-B358-595EF69AE57C}" sibTransId="{4AC2A52B-5D5C-4F04-8C84-68AB8890898D}"/>
    <dgm:cxn modelId="{69C4067A-D4CE-4EC2-89BA-CD9D66E3DB9D}" srcId="{E6B4FD06-6688-451E-B60A-44A713DF85AF}" destId="{59FF0602-4BB4-4D40-8734-EB58E10A7294}" srcOrd="0" destOrd="0" parTransId="{A2A880E0-BF8A-4822-A7B5-71D6CEE6529C}" sibTransId="{ED73BB25-003C-4503-8456-74216B577480}"/>
    <dgm:cxn modelId="{0700AA81-8318-4821-9F7C-B26DE52BBA8F}" srcId="{E6B4FD06-6688-451E-B60A-44A713DF85AF}" destId="{FBD69A74-BC93-448D-8011-5BFADD1A51D1}" srcOrd="8" destOrd="0" parTransId="{2E7B323A-AEDA-442F-9748-4F4EACD3BEE9}" sibTransId="{94A5306D-FE78-4F73-B344-D53B68E00CC7}"/>
    <dgm:cxn modelId="{1F356F96-54B6-4798-8322-FB74B1D24D68}" type="presOf" srcId="{4241F56E-559E-45F4-B331-1F2E1963ADBB}" destId="{09D305FE-F311-4510-B8EB-3749F8D4A7EA}" srcOrd="0" destOrd="0" presId="urn:microsoft.com/office/officeart/2005/8/layout/default"/>
    <dgm:cxn modelId="{85F2309E-FE81-4392-B76D-24439638A996}" srcId="{E6B4FD06-6688-451E-B60A-44A713DF85AF}" destId="{2C428EAA-5F53-4CD7-B721-2DA70CFC0624}" srcOrd="5" destOrd="0" parTransId="{6ED0FA04-5A69-4E1E-8599-F838DE1B1F80}" sibTransId="{7AF31060-FE2B-4D39-A2D1-502CD5FF9E4A}"/>
    <dgm:cxn modelId="{F7D344A7-9389-4361-802C-9496F2E99C45}" srcId="{E6B4FD06-6688-451E-B60A-44A713DF85AF}" destId="{3F2171B1-DADB-4298-9D52-491E605FD299}" srcOrd="10" destOrd="0" parTransId="{6E345C46-55D9-419F-94DA-CF9603C83DB9}" sibTransId="{D334351E-48C1-411E-A536-DAB997DF5AC0}"/>
    <dgm:cxn modelId="{7D118EAE-3B65-4411-B1AD-35982E3D9D55}" type="presOf" srcId="{58CDCB04-C924-4EE0-BFB9-2D8C28FD1010}" destId="{D09B24C6-A614-491B-9BB7-8C58A0659FFB}" srcOrd="0" destOrd="0" presId="urn:microsoft.com/office/officeart/2005/8/layout/default"/>
    <dgm:cxn modelId="{D00B80B2-16C7-48DE-A5BD-B3DA89BAFAFD}" type="presOf" srcId="{2CF9C479-964B-46E9-BBAC-FDB746E1E831}" destId="{45C5ACD0-D1C6-4101-884B-12846527688D}" srcOrd="0" destOrd="0" presId="urn:microsoft.com/office/officeart/2005/8/layout/default"/>
    <dgm:cxn modelId="{1ABEF2BF-DD01-4F07-867F-73557341D985}" srcId="{E6B4FD06-6688-451E-B60A-44A713DF85AF}" destId="{E3D057E8-A23C-411E-93AC-97BBACE70A14}" srcOrd="6" destOrd="0" parTransId="{CE38F49C-21B1-4A78-AE4B-C371B7319712}" sibTransId="{CE69DC55-0884-4458-A47F-5E7DEE4EC381}"/>
    <dgm:cxn modelId="{31BB9ECD-DBC4-4054-8619-756CD48DA600}" type="presOf" srcId="{66C6A772-22AA-4B16-BB0A-0A78111DF279}" destId="{AB383DCC-92B6-4071-9119-31A84B53FC49}" srcOrd="0" destOrd="0" presId="urn:microsoft.com/office/officeart/2005/8/layout/default"/>
    <dgm:cxn modelId="{040280D2-3923-4057-9FDC-7A5B562599C6}" type="presOf" srcId="{D1921D15-0FE1-48AC-A93B-69DEA2707F26}" destId="{1BB4F9A0-114D-4785-9ACA-8F7218D70B96}" srcOrd="0" destOrd="0" presId="urn:microsoft.com/office/officeart/2005/8/layout/default"/>
    <dgm:cxn modelId="{3C6FA8E4-17EC-4BE4-957E-3001E7C07C08}" type="presOf" srcId="{59FF0602-4BB4-4D40-8734-EB58E10A7294}" destId="{A7E26A7E-778C-430F-B4D1-A8A089822019}" srcOrd="0" destOrd="0" presId="urn:microsoft.com/office/officeart/2005/8/layout/default"/>
    <dgm:cxn modelId="{FB5E2CE6-75E4-46A0-BF1C-372CE4E7F744}" srcId="{E6B4FD06-6688-451E-B60A-44A713DF85AF}" destId="{4241F56E-559E-45F4-B331-1F2E1963ADBB}" srcOrd="9" destOrd="0" parTransId="{8E667A0C-67A4-496F-815D-8CA1AE24D05A}" sibTransId="{BFF9255C-A13B-4D9D-B063-DFBA318A636A}"/>
    <dgm:cxn modelId="{F45AE7EE-A4CE-4BD7-A88C-FD037764A52A}" srcId="{E6B4FD06-6688-451E-B60A-44A713DF85AF}" destId="{66C6A772-22AA-4B16-BB0A-0A78111DF279}" srcOrd="11" destOrd="0" parTransId="{56BE010D-723B-4A16-873C-7CC553529093}" sibTransId="{12AD7875-8417-4621-8156-6671DDFF92D5}"/>
    <dgm:cxn modelId="{28267AFC-DCF1-4A59-9A21-288C08A13B5E}" srcId="{E6B4FD06-6688-451E-B60A-44A713DF85AF}" destId="{D1921D15-0FE1-48AC-A93B-69DEA2707F26}" srcOrd="1" destOrd="0" parTransId="{C2DD7250-9A63-4A34-A6E8-E85AD2E85192}" sibTransId="{64CD8995-9E96-46AA-BB3F-F0AF4D1A691D}"/>
    <dgm:cxn modelId="{BFE655D8-2926-4257-B42E-B211C026CDC0}" type="presParOf" srcId="{DC1F8200-ED2C-4BE1-B640-CA9E1E8A2744}" destId="{A7E26A7E-778C-430F-B4D1-A8A089822019}" srcOrd="0" destOrd="0" presId="urn:microsoft.com/office/officeart/2005/8/layout/default"/>
    <dgm:cxn modelId="{C55286F6-6643-462B-9A6C-0DA4766CF195}" type="presParOf" srcId="{DC1F8200-ED2C-4BE1-B640-CA9E1E8A2744}" destId="{471DF080-9556-4BE6-948E-E6B5FDCA6BDE}" srcOrd="1" destOrd="0" presId="urn:microsoft.com/office/officeart/2005/8/layout/default"/>
    <dgm:cxn modelId="{654618F9-53CF-4DF8-A440-02974140EA54}" type="presParOf" srcId="{DC1F8200-ED2C-4BE1-B640-CA9E1E8A2744}" destId="{1BB4F9A0-114D-4785-9ACA-8F7218D70B96}" srcOrd="2" destOrd="0" presId="urn:microsoft.com/office/officeart/2005/8/layout/default"/>
    <dgm:cxn modelId="{533531DA-7F13-45A3-960D-E05BBDF8E636}" type="presParOf" srcId="{DC1F8200-ED2C-4BE1-B640-CA9E1E8A2744}" destId="{B64E0073-3D8D-4A70-832E-54D1D08FA1CD}" srcOrd="3" destOrd="0" presId="urn:microsoft.com/office/officeart/2005/8/layout/default"/>
    <dgm:cxn modelId="{2C20C813-1277-48C2-A990-B21D97CD955D}" type="presParOf" srcId="{DC1F8200-ED2C-4BE1-B640-CA9E1E8A2744}" destId="{B631C9AA-E68A-4800-A065-74CE1C6F6553}" srcOrd="4" destOrd="0" presId="urn:microsoft.com/office/officeart/2005/8/layout/default"/>
    <dgm:cxn modelId="{1E929EE2-15E2-481B-9220-E1A70CE028A1}" type="presParOf" srcId="{DC1F8200-ED2C-4BE1-B640-CA9E1E8A2744}" destId="{F407459C-DA88-493E-B2D4-37B5BBD59310}" srcOrd="5" destOrd="0" presId="urn:microsoft.com/office/officeart/2005/8/layout/default"/>
    <dgm:cxn modelId="{D5CCF4BB-FCA3-46F2-A861-C5162824876B}" type="presParOf" srcId="{DC1F8200-ED2C-4BE1-B640-CA9E1E8A2744}" destId="{45C5ACD0-D1C6-4101-884B-12846527688D}" srcOrd="6" destOrd="0" presId="urn:microsoft.com/office/officeart/2005/8/layout/default"/>
    <dgm:cxn modelId="{EE5F9D0B-1DDC-4C80-B4C5-F1EA3B57EEC3}" type="presParOf" srcId="{DC1F8200-ED2C-4BE1-B640-CA9E1E8A2744}" destId="{84835808-45DC-4658-9878-B53AF18A741F}" srcOrd="7" destOrd="0" presId="urn:microsoft.com/office/officeart/2005/8/layout/default"/>
    <dgm:cxn modelId="{5DAD9DC1-A570-4DEC-AFC9-7E4683ABFFAB}" type="presParOf" srcId="{DC1F8200-ED2C-4BE1-B640-CA9E1E8A2744}" destId="{76C351B6-837B-408C-AB2E-60B2244EFE46}" srcOrd="8" destOrd="0" presId="urn:microsoft.com/office/officeart/2005/8/layout/default"/>
    <dgm:cxn modelId="{3E23AA21-87C8-4849-B40B-73F96D56E171}" type="presParOf" srcId="{DC1F8200-ED2C-4BE1-B640-CA9E1E8A2744}" destId="{44332435-57FE-4FC1-83B1-9B982D51959A}" srcOrd="9" destOrd="0" presId="urn:microsoft.com/office/officeart/2005/8/layout/default"/>
    <dgm:cxn modelId="{793B43BB-CF88-4BDA-8ABF-4E90A7B7A644}" type="presParOf" srcId="{DC1F8200-ED2C-4BE1-B640-CA9E1E8A2744}" destId="{D2865673-620E-4265-97DE-298CD49A047E}" srcOrd="10" destOrd="0" presId="urn:microsoft.com/office/officeart/2005/8/layout/default"/>
    <dgm:cxn modelId="{4466BEAA-D31B-4ED6-AF2E-61A339D78CAF}" type="presParOf" srcId="{DC1F8200-ED2C-4BE1-B640-CA9E1E8A2744}" destId="{E92A59CA-CBF4-4304-AB77-2C4F71CEBB10}" srcOrd="11" destOrd="0" presId="urn:microsoft.com/office/officeart/2005/8/layout/default"/>
    <dgm:cxn modelId="{3612E05F-12EC-41BB-A6AA-D3B96CD5D58B}" type="presParOf" srcId="{DC1F8200-ED2C-4BE1-B640-CA9E1E8A2744}" destId="{B88E6654-4A74-40F2-9733-891CE7F17398}" srcOrd="12" destOrd="0" presId="urn:microsoft.com/office/officeart/2005/8/layout/default"/>
    <dgm:cxn modelId="{71157241-5715-4E78-B6CD-05FE2A9109C7}" type="presParOf" srcId="{DC1F8200-ED2C-4BE1-B640-CA9E1E8A2744}" destId="{71483158-F844-4B76-BABC-AD481FAE678C}" srcOrd="13" destOrd="0" presId="urn:microsoft.com/office/officeart/2005/8/layout/default"/>
    <dgm:cxn modelId="{2C53B922-176A-472B-B78F-02A0FBABAFF1}" type="presParOf" srcId="{DC1F8200-ED2C-4BE1-B640-CA9E1E8A2744}" destId="{D09B24C6-A614-491B-9BB7-8C58A0659FFB}" srcOrd="14" destOrd="0" presId="urn:microsoft.com/office/officeart/2005/8/layout/default"/>
    <dgm:cxn modelId="{F8A545D6-5A94-479D-B4ED-25BE70F42252}" type="presParOf" srcId="{DC1F8200-ED2C-4BE1-B640-CA9E1E8A2744}" destId="{2669E4B9-A258-443A-B10F-F52CF3E8B61D}" srcOrd="15" destOrd="0" presId="urn:microsoft.com/office/officeart/2005/8/layout/default"/>
    <dgm:cxn modelId="{82F74FB4-D56B-4F4E-A7DC-B770E298ECAE}" type="presParOf" srcId="{DC1F8200-ED2C-4BE1-B640-CA9E1E8A2744}" destId="{4B61F2AD-93BE-4AF8-BD4C-64F0A3818672}" srcOrd="16" destOrd="0" presId="urn:microsoft.com/office/officeart/2005/8/layout/default"/>
    <dgm:cxn modelId="{EF5D74C8-CA2E-4F19-B14F-1BF5EBB24C87}" type="presParOf" srcId="{DC1F8200-ED2C-4BE1-B640-CA9E1E8A2744}" destId="{C76A598F-6672-4829-9D08-64F8F3B1544F}" srcOrd="17" destOrd="0" presId="urn:microsoft.com/office/officeart/2005/8/layout/default"/>
    <dgm:cxn modelId="{7CFFE950-6EE6-4E9D-B6FF-851C80F01402}" type="presParOf" srcId="{DC1F8200-ED2C-4BE1-B640-CA9E1E8A2744}" destId="{09D305FE-F311-4510-B8EB-3749F8D4A7EA}" srcOrd="18" destOrd="0" presId="urn:microsoft.com/office/officeart/2005/8/layout/default"/>
    <dgm:cxn modelId="{D0E18796-0195-4C8A-9E76-B2F11FF0D8C8}" type="presParOf" srcId="{DC1F8200-ED2C-4BE1-B640-CA9E1E8A2744}" destId="{0BD2032F-A0B1-4593-936B-5E7E77DCA9FB}" srcOrd="19" destOrd="0" presId="urn:microsoft.com/office/officeart/2005/8/layout/default"/>
    <dgm:cxn modelId="{FE10A655-F501-489B-8D54-E888141BC36C}" type="presParOf" srcId="{DC1F8200-ED2C-4BE1-B640-CA9E1E8A2744}" destId="{4605E7D4-58D4-4370-A1E1-52278096C4C6}" srcOrd="20" destOrd="0" presId="urn:microsoft.com/office/officeart/2005/8/layout/default"/>
    <dgm:cxn modelId="{D1A2161C-24C4-4953-BEFF-A0D9C992869D}" type="presParOf" srcId="{DC1F8200-ED2C-4BE1-B640-CA9E1E8A2744}" destId="{421259D2-CDED-41BA-953D-BC73B84CE806}" srcOrd="21" destOrd="0" presId="urn:microsoft.com/office/officeart/2005/8/layout/default"/>
    <dgm:cxn modelId="{7BC014AA-0538-44F5-9D92-E5212A8AFBEA}" type="presParOf" srcId="{DC1F8200-ED2C-4BE1-B640-CA9E1E8A2744}" destId="{AB383DCC-92B6-4071-9119-31A84B53FC49}" srcOrd="2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6B4FD06-6688-451E-B60A-44A713DF85AF}" type="doc">
      <dgm:prSet loTypeId="urn:microsoft.com/office/officeart/2005/8/layout/default" loCatId="list" qsTypeId="urn:microsoft.com/office/officeart/2005/8/quickstyle/simple1#5" qsCatId="simple" csTypeId="urn:microsoft.com/office/officeart/2005/8/colors/accent2_2#1" csCatId="accent2" phldr="1"/>
      <dgm:spPr/>
      <dgm:t>
        <a:bodyPr/>
        <a:lstStyle/>
        <a:p>
          <a:endParaRPr lang="en-GB"/>
        </a:p>
      </dgm:t>
    </dgm:pt>
    <dgm:pt modelId="{59FF0602-4BB4-4D40-8734-EB58E10A7294}">
      <dgm:prSet phldrT="[Text]" custT="1"/>
      <dgm:spPr/>
      <dgm:t>
        <a:bodyPr/>
        <a:lstStyle/>
        <a:p>
          <a:r>
            <a:rPr lang="en-GB" sz="4800" dirty="0">
              <a:latin typeface="Figtree" pitchFamily="2" charset="0"/>
            </a:rPr>
            <a:t>Beliefs about older people </a:t>
          </a:r>
        </a:p>
      </dgm:t>
    </dgm:pt>
    <dgm:pt modelId="{A2A880E0-BF8A-4822-A7B5-71D6CEE6529C}" type="parTrans" cxnId="{69C4067A-D4CE-4EC2-89BA-CD9D66E3DB9D}">
      <dgm:prSet/>
      <dgm:spPr/>
      <dgm:t>
        <a:bodyPr/>
        <a:lstStyle/>
        <a:p>
          <a:endParaRPr lang="en-GB"/>
        </a:p>
      </dgm:t>
    </dgm:pt>
    <dgm:pt modelId="{ED73BB25-003C-4503-8456-74216B577480}" type="sibTrans" cxnId="{69C4067A-D4CE-4EC2-89BA-CD9D66E3DB9D}">
      <dgm:prSet/>
      <dgm:spPr/>
      <dgm:t>
        <a:bodyPr/>
        <a:lstStyle/>
        <a:p>
          <a:endParaRPr lang="en-GB"/>
        </a:p>
      </dgm:t>
    </dgm:pt>
    <dgm:pt modelId="{4B6B5C76-82A7-4420-B84A-D1DA6EF07DB2}">
      <dgm:prSet custT="1"/>
      <dgm:spPr/>
      <dgm:t>
        <a:bodyPr/>
        <a:lstStyle/>
        <a:p>
          <a:pPr>
            <a:buNone/>
          </a:pPr>
          <a:r>
            <a:rPr lang="en-GB" sz="4800" dirty="0"/>
            <a:t>Not speaking to the individuals </a:t>
          </a:r>
        </a:p>
      </dgm:t>
    </dgm:pt>
    <dgm:pt modelId="{31FB9CD0-3673-43ED-B358-595EF69AE57C}" type="parTrans" cxnId="{C31FE553-473E-42D7-B044-68D2F843FFD6}">
      <dgm:prSet/>
      <dgm:spPr/>
      <dgm:t>
        <a:bodyPr/>
        <a:lstStyle/>
        <a:p>
          <a:endParaRPr lang="en-GB"/>
        </a:p>
      </dgm:t>
    </dgm:pt>
    <dgm:pt modelId="{4AC2A52B-5D5C-4F04-8C84-68AB8890898D}" type="sibTrans" cxnId="{C31FE553-473E-42D7-B044-68D2F843FFD6}">
      <dgm:prSet/>
      <dgm:spPr/>
      <dgm:t>
        <a:bodyPr/>
        <a:lstStyle/>
        <a:p>
          <a:endParaRPr lang="en-GB"/>
        </a:p>
      </dgm:t>
    </dgm:pt>
    <dgm:pt modelId="{ED5F437F-1308-4078-840B-780EA78FFEDB}">
      <dgm:prSet custT="1"/>
      <dgm:spPr/>
      <dgm:t>
        <a:bodyPr/>
        <a:lstStyle/>
        <a:p>
          <a:pPr>
            <a:buNone/>
          </a:pPr>
          <a:r>
            <a:rPr lang="en-GB" sz="4800" dirty="0">
              <a:latin typeface="Figtree" pitchFamily="2" charset="0"/>
            </a:rPr>
            <a:t>Not questioning the carer role</a:t>
          </a:r>
        </a:p>
      </dgm:t>
    </dgm:pt>
    <dgm:pt modelId="{28729405-5798-44FF-9F79-24E84800FD5A}" type="parTrans" cxnId="{EC52301A-C0C9-4FB3-8DB4-EB9A2CD4BCDC}">
      <dgm:prSet/>
      <dgm:spPr/>
      <dgm:t>
        <a:bodyPr/>
        <a:lstStyle/>
        <a:p>
          <a:endParaRPr lang="en-GB"/>
        </a:p>
      </dgm:t>
    </dgm:pt>
    <dgm:pt modelId="{8939A7D2-FF8E-43DC-896D-E99B7DE4FC10}" type="sibTrans" cxnId="{EC52301A-C0C9-4FB3-8DB4-EB9A2CD4BCDC}">
      <dgm:prSet/>
      <dgm:spPr/>
      <dgm:t>
        <a:bodyPr/>
        <a:lstStyle/>
        <a:p>
          <a:endParaRPr lang="en-GB"/>
        </a:p>
      </dgm:t>
    </dgm:pt>
    <dgm:pt modelId="{D1921D15-0FE1-48AC-A93B-69DEA2707F26}">
      <dgm:prSet phldrT="[Text]" custT="1"/>
      <dgm:spPr/>
      <dgm:t>
        <a:bodyPr/>
        <a:lstStyle/>
        <a:p>
          <a:r>
            <a:rPr lang="en-GB" sz="4800" dirty="0"/>
            <a:t>Health conditions – the  most obvious answer  </a:t>
          </a:r>
          <a:endParaRPr lang="en-GB" sz="4800" dirty="0">
            <a:latin typeface="Figtree" pitchFamily="2" charset="0"/>
          </a:endParaRPr>
        </a:p>
      </dgm:t>
    </dgm:pt>
    <dgm:pt modelId="{C2DD7250-9A63-4A34-A6E8-E85AD2E85192}" type="parTrans" cxnId="{28267AFC-DCF1-4A59-9A21-288C08A13B5E}">
      <dgm:prSet/>
      <dgm:spPr/>
      <dgm:t>
        <a:bodyPr/>
        <a:lstStyle/>
        <a:p>
          <a:endParaRPr lang="en-GB"/>
        </a:p>
      </dgm:t>
    </dgm:pt>
    <dgm:pt modelId="{64CD8995-9E96-46AA-BB3F-F0AF4D1A691D}" type="sibTrans" cxnId="{28267AFC-DCF1-4A59-9A21-288C08A13B5E}">
      <dgm:prSet/>
      <dgm:spPr/>
      <dgm:t>
        <a:bodyPr/>
        <a:lstStyle/>
        <a:p>
          <a:endParaRPr lang="en-GB"/>
        </a:p>
      </dgm:t>
    </dgm:pt>
    <dgm:pt modelId="{3F2171B1-DADB-4298-9D52-491E605FD299}">
      <dgm:prSet custT="1"/>
      <dgm:spPr/>
      <dgm:t>
        <a:bodyPr/>
        <a:lstStyle/>
        <a:p>
          <a:pPr>
            <a:buNone/>
          </a:pPr>
          <a:r>
            <a:rPr lang="en-GB" sz="4800" dirty="0"/>
            <a:t>Beliefs about where/when  abuse can take place</a:t>
          </a:r>
        </a:p>
      </dgm:t>
    </dgm:pt>
    <dgm:pt modelId="{6E345C46-55D9-419F-94DA-CF9603C83DB9}" type="parTrans" cxnId="{F7D344A7-9389-4361-802C-9496F2E99C45}">
      <dgm:prSet/>
      <dgm:spPr/>
      <dgm:t>
        <a:bodyPr/>
        <a:lstStyle/>
        <a:p>
          <a:endParaRPr lang="en-GB"/>
        </a:p>
      </dgm:t>
    </dgm:pt>
    <dgm:pt modelId="{D334351E-48C1-411E-A536-DAB997DF5AC0}" type="sibTrans" cxnId="{F7D344A7-9389-4361-802C-9496F2E99C45}">
      <dgm:prSet/>
      <dgm:spPr/>
      <dgm:t>
        <a:bodyPr/>
        <a:lstStyle/>
        <a:p>
          <a:endParaRPr lang="en-GB"/>
        </a:p>
      </dgm:t>
    </dgm:pt>
    <dgm:pt modelId="{7D981013-1F5D-404D-96C6-B533E56619C5}">
      <dgm:prSet custT="1"/>
      <dgm:spPr/>
      <dgm:t>
        <a:bodyPr/>
        <a:lstStyle/>
        <a:p>
          <a:pPr>
            <a:buNone/>
          </a:pPr>
          <a:r>
            <a:rPr lang="en-GB" sz="4800" dirty="0">
              <a:latin typeface="Figtree" pitchFamily="2" charset="0"/>
            </a:rPr>
            <a:t>Excusing carer fatigue</a:t>
          </a:r>
        </a:p>
      </dgm:t>
    </dgm:pt>
    <dgm:pt modelId="{4AC9D6F8-42C6-414E-9228-A88B201ECBFD}" type="parTrans" cxnId="{7E6288AD-22E9-4513-8A4F-A4DE0ABB0AB5}">
      <dgm:prSet/>
      <dgm:spPr/>
      <dgm:t>
        <a:bodyPr/>
        <a:lstStyle/>
        <a:p>
          <a:endParaRPr lang="en-GB"/>
        </a:p>
      </dgm:t>
    </dgm:pt>
    <dgm:pt modelId="{AAB1F387-83E9-4E9B-BC08-FAFBBB3CE9F8}" type="sibTrans" cxnId="{7E6288AD-22E9-4513-8A4F-A4DE0ABB0AB5}">
      <dgm:prSet/>
      <dgm:spPr/>
      <dgm:t>
        <a:bodyPr/>
        <a:lstStyle/>
        <a:p>
          <a:endParaRPr lang="en-GB"/>
        </a:p>
      </dgm:t>
    </dgm:pt>
    <dgm:pt modelId="{14EEDBB6-646F-401D-98DA-459D856BFAF0}">
      <dgm:prSet custT="1"/>
      <dgm:spPr/>
      <dgm:t>
        <a:bodyPr/>
        <a:lstStyle/>
        <a:p>
          <a:pPr>
            <a:buNone/>
          </a:pPr>
          <a:r>
            <a:rPr lang="en-GB" sz="4800" dirty="0">
              <a:latin typeface="Figtree" pitchFamily="2" charset="0"/>
            </a:rPr>
            <a:t>Assuming the carer is ok </a:t>
          </a:r>
        </a:p>
      </dgm:t>
    </dgm:pt>
    <dgm:pt modelId="{5957E1FA-BB1B-4B54-ADEA-3B98734F9A5A}" type="parTrans" cxnId="{3864153C-AEAE-4F75-A93F-789C821933B3}">
      <dgm:prSet/>
      <dgm:spPr/>
      <dgm:t>
        <a:bodyPr/>
        <a:lstStyle/>
        <a:p>
          <a:endParaRPr lang="en-GB"/>
        </a:p>
      </dgm:t>
    </dgm:pt>
    <dgm:pt modelId="{9DC37431-82E7-4D18-BE07-34EB8B0AB7EA}" type="sibTrans" cxnId="{3864153C-AEAE-4F75-A93F-789C821933B3}">
      <dgm:prSet/>
      <dgm:spPr/>
      <dgm:t>
        <a:bodyPr/>
        <a:lstStyle/>
        <a:p>
          <a:endParaRPr lang="en-GB"/>
        </a:p>
      </dgm:t>
    </dgm:pt>
    <dgm:pt modelId="{B9F08586-BD2D-4716-AF7E-5093BCC3F4EA}">
      <dgm:prSet phldrT="[Text]" custT="1"/>
      <dgm:spPr/>
      <dgm:t>
        <a:bodyPr/>
        <a:lstStyle/>
        <a:p>
          <a:r>
            <a:rPr lang="en-GB" sz="4800" dirty="0">
              <a:latin typeface="Figtree" pitchFamily="2" charset="0"/>
            </a:rPr>
            <a:t>Ascribing abusive behaviour to health condition</a:t>
          </a:r>
        </a:p>
      </dgm:t>
    </dgm:pt>
    <dgm:pt modelId="{54601B56-1CD8-4E0A-80D7-E6E473093B1C}" type="parTrans" cxnId="{598DD2AE-7897-4D69-93ED-EADBF3DE2E34}">
      <dgm:prSet/>
      <dgm:spPr/>
    </dgm:pt>
    <dgm:pt modelId="{4E0A01DF-A234-4499-A27C-799150CAA33E}" type="sibTrans" cxnId="{598DD2AE-7897-4D69-93ED-EADBF3DE2E34}">
      <dgm:prSet/>
      <dgm:spPr/>
    </dgm:pt>
    <dgm:pt modelId="{DC1F8200-ED2C-4BE1-B640-CA9E1E8A2744}" type="pres">
      <dgm:prSet presAssocID="{E6B4FD06-6688-451E-B60A-44A713DF85AF}" presName="diagram" presStyleCnt="0">
        <dgm:presLayoutVars>
          <dgm:dir/>
          <dgm:resizeHandles val="exact"/>
        </dgm:presLayoutVars>
      </dgm:prSet>
      <dgm:spPr/>
    </dgm:pt>
    <dgm:pt modelId="{A7E26A7E-778C-430F-B4D1-A8A089822019}" type="pres">
      <dgm:prSet presAssocID="{59FF0602-4BB4-4D40-8734-EB58E10A7294}" presName="node" presStyleLbl="node1" presStyleIdx="0" presStyleCnt="8">
        <dgm:presLayoutVars>
          <dgm:bulletEnabled val="1"/>
        </dgm:presLayoutVars>
      </dgm:prSet>
      <dgm:spPr/>
    </dgm:pt>
    <dgm:pt modelId="{471DF080-9556-4BE6-948E-E6B5FDCA6BDE}" type="pres">
      <dgm:prSet presAssocID="{ED73BB25-003C-4503-8456-74216B577480}" presName="sibTrans" presStyleCnt="0"/>
      <dgm:spPr/>
    </dgm:pt>
    <dgm:pt modelId="{1BB4F9A0-114D-4785-9ACA-8F7218D70B96}" type="pres">
      <dgm:prSet presAssocID="{D1921D15-0FE1-48AC-A93B-69DEA2707F26}" presName="node" presStyleLbl="node1" presStyleIdx="1" presStyleCnt="8">
        <dgm:presLayoutVars>
          <dgm:bulletEnabled val="1"/>
        </dgm:presLayoutVars>
      </dgm:prSet>
      <dgm:spPr/>
    </dgm:pt>
    <dgm:pt modelId="{B64E0073-3D8D-4A70-832E-54D1D08FA1CD}" type="pres">
      <dgm:prSet presAssocID="{64CD8995-9E96-46AA-BB3F-F0AF4D1A691D}" presName="sibTrans" presStyleCnt="0"/>
      <dgm:spPr/>
    </dgm:pt>
    <dgm:pt modelId="{2E5298FD-33FA-4BCE-B9BB-65A61BD6E519}" type="pres">
      <dgm:prSet presAssocID="{B9F08586-BD2D-4716-AF7E-5093BCC3F4EA}" presName="node" presStyleLbl="node1" presStyleIdx="2" presStyleCnt="8">
        <dgm:presLayoutVars>
          <dgm:bulletEnabled val="1"/>
        </dgm:presLayoutVars>
      </dgm:prSet>
      <dgm:spPr/>
    </dgm:pt>
    <dgm:pt modelId="{072082E8-3418-4652-B279-331F73E6A548}" type="pres">
      <dgm:prSet presAssocID="{4E0A01DF-A234-4499-A27C-799150CAA33E}" presName="sibTrans" presStyleCnt="0"/>
      <dgm:spPr/>
    </dgm:pt>
    <dgm:pt modelId="{B631C9AA-E68A-4800-A065-74CE1C6F6553}" type="pres">
      <dgm:prSet presAssocID="{ED5F437F-1308-4078-840B-780EA78FFEDB}" presName="node" presStyleLbl="node1" presStyleIdx="3" presStyleCnt="8">
        <dgm:presLayoutVars>
          <dgm:bulletEnabled val="1"/>
        </dgm:presLayoutVars>
      </dgm:prSet>
      <dgm:spPr/>
    </dgm:pt>
    <dgm:pt modelId="{F407459C-DA88-493E-B2D4-37B5BBD59310}" type="pres">
      <dgm:prSet presAssocID="{8939A7D2-FF8E-43DC-896D-E99B7DE4FC10}" presName="sibTrans" presStyleCnt="0"/>
      <dgm:spPr/>
    </dgm:pt>
    <dgm:pt modelId="{D2465A79-EA38-4DCB-84E5-0C2E0981ECFD}" type="pres">
      <dgm:prSet presAssocID="{7D981013-1F5D-404D-96C6-B533E56619C5}" presName="node" presStyleLbl="node1" presStyleIdx="4" presStyleCnt="8">
        <dgm:presLayoutVars>
          <dgm:bulletEnabled val="1"/>
        </dgm:presLayoutVars>
      </dgm:prSet>
      <dgm:spPr/>
    </dgm:pt>
    <dgm:pt modelId="{2F26BDD3-3AEC-4411-A775-4FE65D93510A}" type="pres">
      <dgm:prSet presAssocID="{AAB1F387-83E9-4E9B-BC08-FAFBBB3CE9F8}" presName="sibTrans" presStyleCnt="0"/>
      <dgm:spPr/>
    </dgm:pt>
    <dgm:pt modelId="{DB0F39DD-613B-41A6-BD40-EBD867109244}" type="pres">
      <dgm:prSet presAssocID="{14EEDBB6-646F-401D-98DA-459D856BFAF0}" presName="node" presStyleLbl="node1" presStyleIdx="5" presStyleCnt="8">
        <dgm:presLayoutVars>
          <dgm:bulletEnabled val="1"/>
        </dgm:presLayoutVars>
      </dgm:prSet>
      <dgm:spPr/>
    </dgm:pt>
    <dgm:pt modelId="{F381303D-DB80-4C88-B05D-5BA26B3ABAB7}" type="pres">
      <dgm:prSet presAssocID="{9DC37431-82E7-4D18-BE07-34EB8B0AB7EA}" presName="sibTrans" presStyleCnt="0"/>
      <dgm:spPr/>
    </dgm:pt>
    <dgm:pt modelId="{76C351B6-837B-408C-AB2E-60B2244EFE46}" type="pres">
      <dgm:prSet presAssocID="{4B6B5C76-82A7-4420-B84A-D1DA6EF07DB2}" presName="node" presStyleLbl="node1" presStyleIdx="6" presStyleCnt="8">
        <dgm:presLayoutVars>
          <dgm:bulletEnabled val="1"/>
        </dgm:presLayoutVars>
      </dgm:prSet>
      <dgm:spPr/>
    </dgm:pt>
    <dgm:pt modelId="{44332435-57FE-4FC1-83B1-9B982D51959A}" type="pres">
      <dgm:prSet presAssocID="{4AC2A52B-5D5C-4F04-8C84-68AB8890898D}" presName="sibTrans" presStyleCnt="0"/>
      <dgm:spPr/>
    </dgm:pt>
    <dgm:pt modelId="{4605E7D4-58D4-4370-A1E1-52278096C4C6}" type="pres">
      <dgm:prSet presAssocID="{3F2171B1-DADB-4298-9D52-491E605FD299}" presName="node" presStyleLbl="node1" presStyleIdx="7" presStyleCnt="8">
        <dgm:presLayoutVars>
          <dgm:bulletEnabled val="1"/>
        </dgm:presLayoutVars>
      </dgm:prSet>
      <dgm:spPr/>
    </dgm:pt>
  </dgm:ptLst>
  <dgm:cxnLst>
    <dgm:cxn modelId="{5075FD18-8190-4B16-95AF-93FD01E3CF42}" type="presOf" srcId="{E6B4FD06-6688-451E-B60A-44A713DF85AF}" destId="{DC1F8200-ED2C-4BE1-B640-CA9E1E8A2744}" srcOrd="0" destOrd="0" presId="urn:microsoft.com/office/officeart/2005/8/layout/default"/>
    <dgm:cxn modelId="{EC52301A-C0C9-4FB3-8DB4-EB9A2CD4BCDC}" srcId="{E6B4FD06-6688-451E-B60A-44A713DF85AF}" destId="{ED5F437F-1308-4078-840B-780EA78FFEDB}" srcOrd="3" destOrd="0" parTransId="{28729405-5798-44FF-9F79-24E84800FD5A}" sibTransId="{8939A7D2-FF8E-43DC-896D-E99B7DE4FC10}"/>
    <dgm:cxn modelId="{E48C3737-6268-4FA7-9CC0-344BFA7C629C}" type="presOf" srcId="{4B6B5C76-82A7-4420-B84A-D1DA6EF07DB2}" destId="{76C351B6-837B-408C-AB2E-60B2244EFE46}" srcOrd="0" destOrd="0" presId="urn:microsoft.com/office/officeart/2005/8/layout/default"/>
    <dgm:cxn modelId="{3864153C-AEAE-4F75-A93F-789C821933B3}" srcId="{E6B4FD06-6688-451E-B60A-44A713DF85AF}" destId="{14EEDBB6-646F-401D-98DA-459D856BFAF0}" srcOrd="5" destOrd="0" parTransId="{5957E1FA-BB1B-4B54-ADEA-3B98734F9A5A}" sibTransId="{9DC37431-82E7-4D18-BE07-34EB8B0AB7EA}"/>
    <dgm:cxn modelId="{3D55345C-734B-4A6F-8319-2ADB992449E0}" type="presOf" srcId="{3F2171B1-DADB-4298-9D52-491E605FD299}" destId="{4605E7D4-58D4-4370-A1E1-52278096C4C6}" srcOrd="0" destOrd="0" presId="urn:microsoft.com/office/officeart/2005/8/layout/default"/>
    <dgm:cxn modelId="{C1A09B42-4083-4902-9918-3A72F0BA7623}" type="presOf" srcId="{ED5F437F-1308-4078-840B-780EA78FFEDB}" destId="{B631C9AA-E68A-4800-A065-74CE1C6F6553}" srcOrd="0" destOrd="0" presId="urn:microsoft.com/office/officeart/2005/8/layout/default"/>
    <dgm:cxn modelId="{F7C45270-7C0D-4CC7-93A5-0C2BD54AECD5}" type="presOf" srcId="{14EEDBB6-646F-401D-98DA-459D856BFAF0}" destId="{DB0F39DD-613B-41A6-BD40-EBD867109244}" srcOrd="0" destOrd="0" presId="urn:microsoft.com/office/officeart/2005/8/layout/default"/>
    <dgm:cxn modelId="{C31FE553-473E-42D7-B044-68D2F843FFD6}" srcId="{E6B4FD06-6688-451E-B60A-44A713DF85AF}" destId="{4B6B5C76-82A7-4420-B84A-D1DA6EF07DB2}" srcOrd="6" destOrd="0" parTransId="{31FB9CD0-3673-43ED-B358-595EF69AE57C}" sibTransId="{4AC2A52B-5D5C-4F04-8C84-68AB8890898D}"/>
    <dgm:cxn modelId="{69C4067A-D4CE-4EC2-89BA-CD9D66E3DB9D}" srcId="{E6B4FD06-6688-451E-B60A-44A713DF85AF}" destId="{59FF0602-4BB4-4D40-8734-EB58E10A7294}" srcOrd="0" destOrd="0" parTransId="{A2A880E0-BF8A-4822-A7B5-71D6CEE6529C}" sibTransId="{ED73BB25-003C-4503-8456-74216B577480}"/>
    <dgm:cxn modelId="{4C5C079B-5C12-48A7-8A0A-BE6FBCD34671}" type="presOf" srcId="{B9F08586-BD2D-4716-AF7E-5093BCC3F4EA}" destId="{2E5298FD-33FA-4BCE-B9BB-65A61BD6E519}" srcOrd="0" destOrd="0" presId="urn:microsoft.com/office/officeart/2005/8/layout/default"/>
    <dgm:cxn modelId="{F7D344A7-9389-4361-802C-9496F2E99C45}" srcId="{E6B4FD06-6688-451E-B60A-44A713DF85AF}" destId="{3F2171B1-DADB-4298-9D52-491E605FD299}" srcOrd="7" destOrd="0" parTransId="{6E345C46-55D9-419F-94DA-CF9603C83DB9}" sibTransId="{D334351E-48C1-411E-A536-DAB997DF5AC0}"/>
    <dgm:cxn modelId="{7E6288AD-22E9-4513-8A4F-A4DE0ABB0AB5}" srcId="{E6B4FD06-6688-451E-B60A-44A713DF85AF}" destId="{7D981013-1F5D-404D-96C6-B533E56619C5}" srcOrd="4" destOrd="0" parTransId="{4AC9D6F8-42C6-414E-9228-A88B201ECBFD}" sibTransId="{AAB1F387-83E9-4E9B-BC08-FAFBBB3CE9F8}"/>
    <dgm:cxn modelId="{598DD2AE-7897-4D69-93ED-EADBF3DE2E34}" srcId="{E6B4FD06-6688-451E-B60A-44A713DF85AF}" destId="{B9F08586-BD2D-4716-AF7E-5093BCC3F4EA}" srcOrd="2" destOrd="0" parTransId="{54601B56-1CD8-4E0A-80D7-E6E473093B1C}" sibTransId="{4E0A01DF-A234-4499-A27C-799150CAA33E}"/>
    <dgm:cxn modelId="{588BF1BC-A2BE-499A-B970-3C4E7A773C03}" type="presOf" srcId="{7D981013-1F5D-404D-96C6-B533E56619C5}" destId="{D2465A79-EA38-4DCB-84E5-0C2E0981ECFD}" srcOrd="0" destOrd="0" presId="urn:microsoft.com/office/officeart/2005/8/layout/default"/>
    <dgm:cxn modelId="{040280D2-3923-4057-9FDC-7A5B562599C6}" type="presOf" srcId="{D1921D15-0FE1-48AC-A93B-69DEA2707F26}" destId="{1BB4F9A0-114D-4785-9ACA-8F7218D70B96}" srcOrd="0" destOrd="0" presId="urn:microsoft.com/office/officeart/2005/8/layout/default"/>
    <dgm:cxn modelId="{3C6FA8E4-17EC-4BE4-957E-3001E7C07C08}" type="presOf" srcId="{59FF0602-4BB4-4D40-8734-EB58E10A7294}" destId="{A7E26A7E-778C-430F-B4D1-A8A089822019}" srcOrd="0" destOrd="0" presId="urn:microsoft.com/office/officeart/2005/8/layout/default"/>
    <dgm:cxn modelId="{28267AFC-DCF1-4A59-9A21-288C08A13B5E}" srcId="{E6B4FD06-6688-451E-B60A-44A713DF85AF}" destId="{D1921D15-0FE1-48AC-A93B-69DEA2707F26}" srcOrd="1" destOrd="0" parTransId="{C2DD7250-9A63-4A34-A6E8-E85AD2E85192}" sibTransId="{64CD8995-9E96-46AA-BB3F-F0AF4D1A691D}"/>
    <dgm:cxn modelId="{BFE655D8-2926-4257-B42E-B211C026CDC0}" type="presParOf" srcId="{DC1F8200-ED2C-4BE1-B640-CA9E1E8A2744}" destId="{A7E26A7E-778C-430F-B4D1-A8A089822019}" srcOrd="0" destOrd="0" presId="urn:microsoft.com/office/officeart/2005/8/layout/default"/>
    <dgm:cxn modelId="{C55286F6-6643-462B-9A6C-0DA4766CF195}" type="presParOf" srcId="{DC1F8200-ED2C-4BE1-B640-CA9E1E8A2744}" destId="{471DF080-9556-4BE6-948E-E6B5FDCA6BDE}" srcOrd="1" destOrd="0" presId="urn:microsoft.com/office/officeart/2005/8/layout/default"/>
    <dgm:cxn modelId="{654618F9-53CF-4DF8-A440-02974140EA54}" type="presParOf" srcId="{DC1F8200-ED2C-4BE1-B640-CA9E1E8A2744}" destId="{1BB4F9A0-114D-4785-9ACA-8F7218D70B96}" srcOrd="2" destOrd="0" presId="urn:microsoft.com/office/officeart/2005/8/layout/default"/>
    <dgm:cxn modelId="{533531DA-7F13-45A3-960D-E05BBDF8E636}" type="presParOf" srcId="{DC1F8200-ED2C-4BE1-B640-CA9E1E8A2744}" destId="{B64E0073-3D8D-4A70-832E-54D1D08FA1CD}" srcOrd="3" destOrd="0" presId="urn:microsoft.com/office/officeart/2005/8/layout/default"/>
    <dgm:cxn modelId="{9F699B5F-5823-4024-BA3C-ABC1FF00E7E6}" type="presParOf" srcId="{DC1F8200-ED2C-4BE1-B640-CA9E1E8A2744}" destId="{2E5298FD-33FA-4BCE-B9BB-65A61BD6E519}" srcOrd="4" destOrd="0" presId="urn:microsoft.com/office/officeart/2005/8/layout/default"/>
    <dgm:cxn modelId="{97C5F711-109F-429B-B2D7-5F14C47B7351}" type="presParOf" srcId="{DC1F8200-ED2C-4BE1-B640-CA9E1E8A2744}" destId="{072082E8-3418-4652-B279-331F73E6A548}" srcOrd="5" destOrd="0" presId="urn:microsoft.com/office/officeart/2005/8/layout/default"/>
    <dgm:cxn modelId="{2C20C813-1277-48C2-A990-B21D97CD955D}" type="presParOf" srcId="{DC1F8200-ED2C-4BE1-B640-CA9E1E8A2744}" destId="{B631C9AA-E68A-4800-A065-74CE1C6F6553}" srcOrd="6" destOrd="0" presId="urn:microsoft.com/office/officeart/2005/8/layout/default"/>
    <dgm:cxn modelId="{1E929EE2-15E2-481B-9220-E1A70CE028A1}" type="presParOf" srcId="{DC1F8200-ED2C-4BE1-B640-CA9E1E8A2744}" destId="{F407459C-DA88-493E-B2D4-37B5BBD59310}" srcOrd="7" destOrd="0" presId="urn:microsoft.com/office/officeart/2005/8/layout/default"/>
    <dgm:cxn modelId="{B5B6C5F8-CE62-4DFD-98E1-E08FDB923017}" type="presParOf" srcId="{DC1F8200-ED2C-4BE1-B640-CA9E1E8A2744}" destId="{D2465A79-EA38-4DCB-84E5-0C2E0981ECFD}" srcOrd="8" destOrd="0" presId="urn:microsoft.com/office/officeart/2005/8/layout/default"/>
    <dgm:cxn modelId="{881EBBBC-78FC-4524-B3E0-47C931773C4A}" type="presParOf" srcId="{DC1F8200-ED2C-4BE1-B640-CA9E1E8A2744}" destId="{2F26BDD3-3AEC-4411-A775-4FE65D93510A}" srcOrd="9" destOrd="0" presId="urn:microsoft.com/office/officeart/2005/8/layout/default"/>
    <dgm:cxn modelId="{54172518-11F4-47D7-9E00-662B2F3B04FE}" type="presParOf" srcId="{DC1F8200-ED2C-4BE1-B640-CA9E1E8A2744}" destId="{DB0F39DD-613B-41A6-BD40-EBD867109244}" srcOrd="10" destOrd="0" presId="urn:microsoft.com/office/officeart/2005/8/layout/default"/>
    <dgm:cxn modelId="{D4084354-FB3C-4D13-9250-33DC746400A6}" type="presParOf" srcId="{DC1F8200-ED2C-4BE1-B640-CA9E1E8A2744}" destId="{F381303D-DB80-4C88-B05D-5BA26B3ABAB7}" srcOrd="11" destOrd="0" presId="urn:microsoft.com/office/officeart/2005/8/layout/default"/>
    <dgm:cxn modelId="{5DAD9DC1-A570-4DEC-AFC9-7E4683ABFFAB}" type="presParOf" srcId="{DC1F8200-ED2C-4BE1-B640-CA9E1E8A2744}" destId="{76C351B6-837B-408C-AB2E-60B2244EFE46}" srcOrd="12" destOrd="0" presId="urn:microsoft.com/office/officeart/2005/8/layout/default"/>
    <dgm:cxn modelId="{3E23AA21-87C8-4849-B40B-73F96D56E171}" type="presParOf" srcId="{DC1F8200-ED2C-4BE1-B640-CA9E1E8A2744}" destId="{44332435-57FE-4FC1-83B1-9B982D51959A}" srcOrd="13" destOrd="0" presId="urn:microsoft.com/office/officeart/2005/8/layout/default"/>
    <dgm:cxn modelId="{FE10A655-F501-489B-8D54-E888141BC36C}" type="presParOf" srcId="{DC1F8200-ED2C-4BE1-B640-CA9E1E8A2744}" destId="{4605E7D4-58D4-4370-A1E1-52278096C4C6}"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DCC029-690F-43FB-BA84-CFB131022CEE}" type="doc">
      <dgm:prSet loTypeId="urn:microsoft.com/office/officeart/2005/8/layout/default" loCatId="list" qsTypeId="urn:microsoft.com/office/officeart/2005/8/quickstyle/simple1#117" qsCatId="simple" csTypeId="urn:microsoft.com/office/officeart/2005/8/colors/accent1_2#105" csCatId="accent1" phldr="1"/>
      <dgm:spPr/>
      <dgm:t>
        <a:bodyPr/>
        <a:lstStyle/>
        <a:p>
          <a:endParaRPr lang="en-GB"/>
        </a:p>
      </dgm:t>
    </dgm:pt>
    <dgm:pt modelId="{C6158A05-32F6-44DB-B2C7-E4F940C555DF}">
      <dgm:prSet phldrT="[Text]" custT="1"/>
      <dgm:spPr>
        <a:solidFill>
          <a:schemeClr val="tx1"/>
        </a:solidFill>
        <a:ln>
          <a:solidFill>
            <a:schemeClr val="tx1"/>
          </a:solidFill>
        </a:ln>
      </dgm:spPr>
      <dgm:t>
        <a:bodyPr/>
        <a:lstStyle/>
        <a:p>
          <a:r>
            <a:rPr lang="en-GB" sz="4800" dirty="0">
              <a:solidFill>
                <a:schemeClr val="bg1"/>
              </a:solidFill>
            </a:rPr>
            <a:t>Financial control</a:t>
          </a:r>
        </a:p>
      </dgm:t>
    </dgm:pt>
    <dgm:pt modelId="{B0CA3ED3-57C0-4B50-9EC5-82A9269AB455}" type="parTrans" cxnId="{82CB1BEE-0152-4E33-8627-C12D975E579D}">
      <dgm:prSet/>
      <dgm:spPr/>
      <dgm:t>
        <a:bodyPr/>
        <a:lstStyle/>
        <a:p>
          <a:endParaRPr lang="en-GB"/>
        </a:p>
      </dgm:t>
    </dgm:pt>
    <dgm:pt modelId="{05345FC3-0582-4978-AAF8-DB5B1716D964}" type="sibTrans" cxnId="{82CB1BEE-0152-4E33-8627-C12D975E579D}">
      <dgm:prSet/>
      <dgm:spPr/>
      <dgm:t>
        <a:bodyPr/>
        <a:lstStyle/>
        <a:p>
          <a:endParaRPr lang="en-GB"/>
        </a:p>
      </dgm:t>
    </dgm:pt>
    <dgm:pt modelId="{8CE32B24-FA44-41A0-A6BF-48D5EC58089E}">
      <dgm:prSet phldrT="[Text]" custT="1"/>
      <dgm:spPr>
        <a:solidFill>
          <a:schemeClr val="tx1"/>
        </a:solidFill>
        <a:ln>
          <a:solidFill>
            <a:schemeClr val="tx1"/>
          </a:solidFill>
        </a:ln>
      </dgm:spPr>
      <dgm:t>
        <a:bodyPr/>
        <a:lstStyle/>
        <a:p>
          <a:r>
            <a:rPr lang="en-GB" sz="4800" dirty="0">
              <a:solidFill>
                <a:schemeClr val="bg1"/>
              </a:solidFill>
            </a:rPr>
            <a:t>Carer Coercion and dependency building </a:t>
          </a:r>
        </a:p>
      </dgm:t>
    </dgm:pt>
    <dgm:pt modelId="{882FD053-89CD-43F5-A8CA-52816C763342}" type="parTrans" cxnId="{4455D81F-D0B1-40A3-9605-55F06FBCAD02}">
      <dgm:prSet/>
      <dgm:spPr/>
      <dgm:t>
        <a:bodyPr/>
        <a:lstStyle/>
        <a:p>
          <a:endParaRPr lang="en-GB"/>
        </a:p>
      </dgm:t>
    </dgm:pt>
    <dgm:pt modelId="{7573A638-C973-41CE-A0C5-E3F3E59430A9}" type="sibTrans" cxnId="{4455D81F-D0B1-40A3-9605-55F06FBCAD02}">
      <dgm:prSet/>
      <dgm:spPr/>
      <dgm:t>
        <a:bodyPr/>
        <a:lstStyle/>
        <a:p>
          <a:endParaRPr lang="en-GB"/>
        </a:p>
      </dgm:t>
    </dgm:pt>
    <dgm:pt modelId="{41CCC598-4B99-42D7-B4EA-D3A7304D8277}">
      <dgm:prSet phldrT="[Text]" custT="1"/>
      <dgm:spPr>
        <a:solidFill>
          <a:schemeClr val="tx1"/>
        </a:solidFill>
        <a:ln>
          <a:solidFill>
            <a:schemeClr val="tx1"/>
          </a:solidFill>
        </a:ln>
      </dgm:spPr>
      <dgm:t>
        <a:bodyPr/>
        <a:lstStyle/>
        <a:p>
          <a:r>
            <a:rPr lang="en-GB" sz="4800" dirty="0">
              <a:solidFill>
                <a:schemeClr val="bg1"/>
              </a:solidFill>
            </a:rPr>
            <a:t>Isolation from Friends/Family/Community</a:t>
          </a:r>
        </a:p>
      </dgm:t>
    </dgm:pt>
    <dgm:pt modelId="{2AA5010F-A451-4EB0-96E8-02E33EE1162E}" type="parTrans" cxnId="{E5FDB286-02E2-4337-B3A2-6B685E69C2FC}">
      <dgm:prSet/>
      <dgm:spPr/>
      <dgm:t>
        <a:bodyPr/>
        <a:lstStyle/>
        <a:p>
          <a:endParaRPr lang="en-GB"/>
        </a:p>
      </dgm:t>
    </dgm:pt>
    <dgm:pt modelId="{9CED0D4B-89BB-4A51-A858-E9EE9ECFC78C}" type="sibTrans" cxnId="{E5FDB286-02E2-4337-B3A2-6B685E69C2FC}">
      <dgm:prSet/>
      <dgm:spPr/>
      <dgm:t>
        <a:bodyPr/>
        <a:lstStyle/>
        <a:p>
          <a:endParaRPr lang="en-GB"/>
        </a:p>
      </dgm:t>
    </dgm:pt>
    <dgm:pt modelId="{51AA9B44-923E-4ACD-A789-8ADFCC245760}">
      <dgm:prSet phldrT="[Text]" custT="1"/>
      <dgm:spPr>
        <a:solidFill>
          <a:schemeClr val="tx1"/>
        </a:solidFill>
        <a:ln>
          <a:solidFill>
            <a:schemeClr val="tx1"/>
          </a:solidFill>
        </a:ln>
      </dgm:spPr>
      <dgm:t>
        <a:bodyPr/>
        <a:lstStyle/>
        <a:p>
          <a:r>
            <a:rPr lang="en-GB" sz="4800" dirty="0">
              <a:solidFill>
                <a:schemeClr val="bg1"/>
              </a:solidFill>
            </a:rPr>
            <a:t>Gaslighting – linked to memory problems</a:t>
          </a:r>
        </a:p>
      </dgm:t>
    </dgm:pt>
    <dgm:pt modelId="{82A00659-EA76-41B1-A581-4B45A3354720}" type="parTrans" cxnId="{60371274-BD75-4724-9FD4-8A37CF2B1E19}">
      <dgm:prSet/>
      <dgm:spPr/>
      <dgm:t>
        <a:bodyPr/>
        <a:lstStyle/>
        <a:p>
          <a:endParaRPr lang="en-GB"/>
        </a:p>
      </dgm:t>
    </dgm:pt>
    <dgm:pt modelId="{C52685F0-A911-4423-B6F6-6CF2C475FD30}" type="sibTrans" cxnId="{60371274-BD75-4724-9FD4-8A37CF2B1E19}">
      <dgm:prSet/>
      <dgm:spPr/>
      <dgm:t>
        <a:bodyPr/>
        <a:lstStyle/>
        <a:p>
          <a:endParaRPr lang="en-GB"/>
        </a:p>
      </dgm:t>
    </dgm:pt>
    <dgm:pt modelId="{0F3FB326-3A2E-4376-9B5E-141F2EF734EA}">
      <dgm:prSet phldrT="[Text]" custT="1"/>
      <dgm:spPr>
        <a:solidFill>
          <a:schemeClr val="tx1"/>
        </a:solidFill>
        <a:ln>
          <a:solidFill>
            <a:schemeClr val="tx1"/>
          </a:solidFill>
        </a:ln>
      </dgm:spPr>
      <dgm:t>
        <a:bodyPr/>
        <a:lstStyle/>
        <a:p>
          <a:r>
            <a:rPr lang="en-GB" sz="4800" dirty="0">
              <a:solidFill>
                <a:schemeClr val="bg1"/>
              </a:solidFill>
            </a:rPr>
            <a:t>Health-related control</a:t>
          </a:r>
        </a:p>
      </dgm:t>
    </dgm:pt>
    <dgm:pt modelId="{7B009936-E6C8-4F47-95A5-122F7C1542F4}" type="parTrans" cxnId="{03E3B332-D818-4025-A427-E1487DFD8D0E}">
      <dgm:prSet/>
      <dgm:spPr/>
      <dgm:t>
        <a:bodyPr/>
        <a:lstStyle/>
        <a:p>
          <a:endParaRPr lang="en-GB"/>
        </a:p>
      </dgm:t>
    </dgm:pt>
    <dgm:pt modelId="{27DE6170-F047-4AD5-BC99-5BE23B20BDEA}" type="sibTrans" cxnId="{03E3B332-D818-4025-A427-E1487DFD8D0E}">
      <dgm:prSet/>
      <dgm:spPr/>
      <dgm:t>
        <a:bodyPr/>
        <a:lstStyle/>
        <a:p>
          <a:endParaRPr lang="en-GB"/>
        </a:p>
      </dgm:t>
    </dgm:pt>
    <dgm:pt modelId="{EEF0B6E7-3513-4851-8DED-A5F4E28CED8D}">
      <dgm:prSet phldrT="[Text]" custT="1"/>
      <dgm:spPr>
        <a:solidFill>
          <a:schemeClr val="tx1"/>
        </a:solidFill>
        <a:ln>
          <a:solidFill>
            <a:schemeClr val="tx1"/>
          </a:solidFill>
        </a:ln>
      </dgm:spPr>
      <dgm:t>
        <a:bodyPr/>
        <a:lstStyle/>
        <a:p>
          <a:r>
            <a:rPr lang="en-GB" sz="4800" dirty="0">
              <a:solidFill>
                <a:schemeClr val="bg1"/>
              </a:solidFill>
            </a:rPr>
            <a:t>Threats of care home</a:t>
          </a:r>
        </a:p>
      </dgm:t>
    </dgm:pt>
    <dgm:pt modelId="{BD4BD823-AD5D-4C7C-A503-77ED419434F6}" type="parTrans" cxnId="{06CEE5F5-9553-424D-A70F-92119F667DCD}">
      <dgm:prSet/>
      <dgm:spPr/>
      <dgm:t>
        <a:bodyPr/>
        <a:lstStyle/>
        <a:p>
          <a:endParaRPr lang="en-GB"/>
        </a:p>
      </dgm:t>
    </dgm:pt>
    <dgm:pt modelId="{233EAF8E-6948-4219-AAD2-6881F17C86D8}" type="sibTrans" cxnId="{06CEE5F5-9553-424D-A70F-92119F667DCD}">
      <dgm:prSet/>
      <dgm:spPr/>
      <dgm:t>
        <a:bodyPr/>
        <a:lstStyle/>
        <a:p>
          <a:endParaRPr lang="en-GB"/>
        </a:p>
      </dgm:t>
    </dgm:pt>
    <dgm:pt modelId="{1BAA26F7-B610-4BED-B45A-44C4A9472A78}">
      <dgm:prSet phldrT="[Text]" custT="1"/>
      <dgm:spPr>
        <a:solidFill>
          <a:schemeClr val="tx1"/>
        </a:solidFill>
        <a:ln>
          <a:solidFill>
            <a:schemeClr val="tx1"/>
          </a:solidFill>
        </a:ln>
      </dgm:spPr>
      <dgm:t>
        <a:bodyPr/>
        <a:lstStyle/>
        <a:p>
          <a:r>
            <a:rPr lang="en-GB" sz="4800" dirty="0">
              <a:solidFill>
                <a:schemeClr val="bg1"/>
              </a:solidFill>
            </a:rPr>
            <a:t>Control of Communication</a:t>
          </a:r>
        </a:p>
      </dgm:t>
    </dgm:pt>
    <dgm:pt modelId="{9F005AFC-07A4-4D06-A906-25B4F9FF1130}" type="parTrans" cxnId="{2C2FF4DF-D35D-4179-B76E-89568D8F038E}">
      <dgm:prSet/>
      <dgm:spPr/>
      <dgm:t>
        <a:bodyPr/>
        <a:lstStyle/>
        <a:p>
          <a:endParaRPr lang="en-GB"/>
        </a:p>
      </dgm:t>
    </dgm:pt>
    <dgm:pt modelId="{3F5C16E0-EE91-4716-8C9B-4E8B526EBA7C}" type="sibTrans" cxnId="{2C2FF4DF-D35D-4179-B76E-89568D8F038E}">
      <dgm:prSet/>
      <dgm:spPr/>
      <dgm:t>
        <a:bodyPr/>
        <a:lstStyle/>
        <a:p>
          <a:endParaRPr lang="en-GB"/>
        </a:p>
      </dgm:t>
    </dgm:pt>
    <dgm:pt modelId="{0EAA5079-517A-4E22-A827-E6FDE22B1285}">
      <dgm:prSet phldrT="[Text]" custT="1"/>
      <dgm:spPr>
        <a:solidFill>
          <a:schemeClr val="tx1"/>
        </a:solidFill>
        <a:ln>
          <a:solidFill>
            <a:schemeClr val="tx1"/>
          </a:solidFill>
        </a:ln>
      </dgm:spPr>
      <dgm:t>
        <a:bodyPr/>
        <a:lstStyle/>
        <a:p>
          <a:r>
            <a:rPr lang="en-GB" sz="4800" dirty="0">
              <a:solidFill>
                <a:schemeClr val="bg1"/>
              </a:solidFill>
            </a:rPr>
            <a:t>Abuse disguised as caring</a:t>
          </a:r>
        </a:p>
      </dgm:t>
    </dgm:pt>
    <dgm:pt modelId="{D4573288-5200-4BF5-9F1C-96E6C678CD41}" type="parTrans" cxnId="{ABBDD265-F66F-4398-9EDD-D060B4CFB8DA}">
      <dgm:prSet/>
      <dgm:spPr/>
      <dgm:t>
        <a:bodyPr/>
        <a:lstStyle/>
        <a:p>
          <a:endParaRPr lang="en-GB"/>
        </a:p>
      </dgm:t>
    </dgm:pt>
    <dgm:pt modelId="{C1AB3729-A8E4-4C33-834E-982916CD9C80}" type="sibTrans" cxnId="{ABBDD265-F66F-4398-9EDD-D060B4CFB8DA}">
      <dgm:prSet/>
      <dgm:spPr/>
      <dgm:t>
        <a:bodyPr/>
        <a:lstStyle/>
        <a:p>
          <a:endParaRPr lang="en-GB"/>
        </a:p>
      </dgm:t>
    </dgm:pt>
    <dgm:pt modelId="{3DFCD9FE-C3F9-4DC7-AB0D-82B32DAB99B7}">
      <dgm:prSet phldrT="[Text]" custT="1"/>
      <dgm:spPr>
        <a:solidFill>
          <a:schemeClr val="tx1"/>
        </a:solidFill>
        <a:ln>
          <a:solidFill>
            <a:schemeClr val="tx1"/>
          </a:solidFill>
        </a:ln>
      </dgm:spPr>
      <dgm:t>
        <a:bodyPr/>
        <a:lstStyle/>
        <a:p>
          <a:r>
            <a:rPr lang="en-GB" sz="4800" dirty="0">
              <a:solidFill>
                <a:schemeClr val="bg1"/>
              </a:solidFill>
            </a:rPr>
            <a:t>Controlling eating/sleeping/toileting</a:t>
          </a:r>
        </a:p>
      </dgm:t>
    </dgm:pt>
    <dgm:pt modelId="{0E11D971-668E-4E19-A78E-A420243AEACA}" type="parTrans" cxnId="{CE275D1A-3D0C-401D-A15C-CB9EA8A66513}">
      <dgm:prSet/>
      <dgm:spPr/>
      <dgm:t>
        <a:bodyPr/>
        <a:lstStyle/>
        <a:p>
          <a:endParaRPr lang="en-GB"/>
        </a:p>
      </dgm:t>
    </dgm:pt>
    <dgm:pt modelId="{7DB28927-477F-443C-A703-4B4B5E06838C}" type="sibTrans" cxnId="{CE275D1A-3D0C-401D-A15C-CB9EA8A66513}">
      <dgm:prSet/>
      <dgm:spPr/>
      <dgm:t>
        <a:bodyPr/>
        <a:lstStyle/>
        <a:p>
          <a:endParaRPr lang="en-GB"/>
        </a:p>
      </dgm:t>
    </dgm:pt>
    <dgm:pt modelId="{B89C3F14-C9F4-475B-AFC6-851E29A72824}">
      <dgm:prSet phldrT="[Text]" custT="1"/>
      <dgm:spPr>
        <a:solidFill>
          <a:schemeClr val="tx1"/>
        </a:solidFill>
        <a:ln>
          <a:solidFill>
            <a:schemeClr val="tx1"/>
          </a:solidFill>
        </a:ln>
      </dgm:spPr>
      <dgm:t>
        <a:bodyPr/>
        <a:lstStyle/>
        <a:p>
          <a:r>
            <a:rPr lang="en-GB" sz="4800" dirty="0">
              <a:solidFill>
                <a:schemeClr val="bg1"/>
              </a:solidFill>
            </a:rPr>
            <a:t>Gete-keeping access to service</a:t>
          </a:r>
        </a:p>
      </dgm:t>
    </dgm:pt>
    <dgm:pt modelId="{23B12A77-4267-4061-82C9-E427BD894780}" type="parTrans" cxnId="{0C4EA643-9DC6-4CC8-98E2-2177FC7170B5}">
      <dgm:prSet/>
      <dgm:spPr/>
      <dgm:t>
        <a:bodyPr/>
        <a:lstStyle/>
        <a:p>
          <a:endParaRPr lang="en-GB"/>
        </a:p>
      </dgm:t>
    </dgm:pt>
    <dgm:pt modelId="{54560139-27BA-452F-A43F-DA82E55E4BDC}" type="sibTrans" cxnId="{0C4EA643-9DC6-4CC8-98E2-2177FC7170B5}">
      <dgm:prSet/>
      <dgm:spPr/>
      <dgm:t>
        <a:bodyPr/>
        <a:lstStyle/>
        <a:p>
          <a:endParaRPr lang="en-GB"/>
        </a:p>
      </dgm:t>
    </dgm:pt>
    <dgm:pt modelId="{74F8C88A-8303-456C-951B-379AC0235594}">
      <dgm:prSet phldrT="[Text]" custT="1"/>
      <dgm:spPr>
        <a:solidFill>
          <a:schemeClr val="tx1"/>
        </a:solidFill>
        <a:ln>
          <a:solidFill>
            <a:schemeClr val="tx1"/>
          </a:solidFill>
        </a:ln>
      </dgm:spPr>
      <dgm:t>
        <a:bodyPr/>
        <a:lstStyle/>
        <a:p>
          <a:r>
            <a:rPr lang="en-GB" sz="4800">
              <a:solidFill>
                <a:schemeClr val="bg1"/>
              </a:solidFill>
            </a:rPr>
            <a:t>Control of mobility</a:t>
          </a:r>
          <a:endParaRPr lang="en-GB" sz="4800" dirty="0">
            <a:solidFill>
              <a:schemeClr val="bg1"/>
            </a:solidFill>
          </a:endParaRPr>
        </a:p>
      </dgm:t>
    </dgm:pt>
    <dgm:pt modelId="{D93E936A-6FB1-4187-A9F2-159B7B6E0A2F}" type="parTrans" cxnId="{9C52B71B-4746-409A-9244-0815E97BAF44}">
      <dgm:prSet/>
      <dgm:spPr/>
    </dgm:pt>
    <dgm:pt modelId="{6A037E9D-1701-494F-8930-37EF73A000D8}" type="sibTrans" cxnId="{9C52B71B-4746-409A-9244-0815E97BAF44}">
      <dgm:prSet/>
      <dgm:spPr/>
    </dgm:pt>
    <dgm:pt modelId="{1521395E-D9B4-4866-9B54-4531129DAC19}" type="pres">
      <dgm:prSet presAssocID="{A3DCC029-690F-43FB-BA84-CFB131022CEE}" presName="diagram" presStyleCnt="0">
        <dgm:presLayoutVars>
          <dgm:dir/>
          <dgm:resizeHandles val="exact"/>
        </dgm:presLayoutVars>
      </dgm:prSet>
      <dgm:spPr/>
    </dgm:pt>
    <dgm:pt modelId="{1532C5C1-4201-4255-B8F7-80CDBD7CE89E}" type="pres">
      <dgm:prSet presAssocID="{C6158A05-32F6-44DB-B2C7-E4F940C555DF}" presName="node" presStyleLbl="node1" presStyleIdx="0" presStyleCnt="11">
        <dgm:presLayoutVars>
          <dgm:bulletEnabled val="1"/>
        </dgm:presLayoutVars>
      </dgm:prSet>
      <dgm:spPr/>
    </dgm:pt>
    <dgm:pt modelId="{49EBAF15-2A93-4CA9-BE05-0D33750AD4A4}" type="pres">
      <dgm:prSet presAssocID="{05345FC3-0582-4978-AAF8-DB5B1716D964}" presName="sibTrans" presStyleCnt="0"/>
      <dgm:spPr/>
    </dgm:pt>
    <dgm:pt modelId="{60CE930D-8BBB-4400-8104-81523D2E13DA}" type="pres">
      <dgm:prSet presAssocID="{8CE32B24-FA44-41A0-A6BF-48D5EC58089E}" presName="node" presStyleLbl="node1" presStyleIdx="1" presStyleCnt="11">
        <dgm:presLayoutVars>
          <dgm:bulletEnabled val="1"/>
        </dgm:presLayoutVars>
      </dgm:prSet>
      <dgm:spPr/>
    </dgm:pt>
    <dgm:pt modelId="{41341736-EDD6-4E7C-A190-BE7B78AED4CD}" type="pres">
      <dgm:prSet presAssocID="{7573A638-C973-41CE-A0C5-E3F3E59430A9}" presName="sibTrans" presStyleCnt="0"/>
      <dgm:spPr/>
    </dgm:pt>
    <dgm:pt modelId="{AF338537-AE0E-40E5-8576-99642961547A}" type="pres">
      <dgm:prSet presAssocID="{41CCC598-4B99-42D7-B4EA-D3A7304D8277}" presName="node" presStyleLbl="node1" presStyleIdx="2" presStyleCnt="11">
        <dgm:presLayoutVars>
          <dgm:bulletEnabled val="1"/>
        </dgm:presLayoutVars>
      </dgm:prSet>
      <dgm:spPr/>
    </dgm:pt>
    <dgm:pt modelId="{7570EABE-8C4A-45E4-BAC3-9687BD45DF6B}" type="pres">
      <dgm:prSet presAssocID="{9CED0D4B-89BB-4A51-A858-E9EE9ECFC78C}" presName="sibTrans" presStyleCnt="0"/>
      <dgm:spPr/>
    </dgm:pt>
    <dgm:pt modelId="{4148AD5E-FC65-4813-A732-E22E4722FEBC}" type="pres">
      <dgm:prSet presAssocID="{51AA9B44-923E-4ACD-A789-8ADFCC245760}" presName="node" presStyleLbl="node1" presStyleIdx="3" presStyleCnt="11">
        <dgm:presLayoutVars>
          <dgm:bulletEnabled val="1"/>
        </dgm:presLayoutVars>
      </dgm:prSet>
      <dgm:spPr/>
    </dgm:pt>
    <dgm:pt modelId="{9153D4B8-2DBB-4989-9093-E7BB2FF91BE6}" type="pres">
      <dgm:prSet presAssocID="{C52685F0-A911-4423-B6F6-6CF2C475FD30}" presName="sibTrans" presStyleCnt="0"/>
      <dgm:spPr/>
    </dgm:pt>
    <dgm:pt modelId="{65E57E46-6A58-4512-8972-1A4C529D18EB}" type="pres">
      <dgm:prSet presAssocID="{0F3FB326-3A2E-4376-9B5E-141F2EF734EA}" presName="node" presStyleLbl="node1" presStyleIdx="4" presStyleCnt="11">
        <dgm:presLayoutVars>
          <dgm:bulletEnabled val="1"/>
        </dgm:presLayoutVars>
      </dgm:prSet>
      <dgm:spPr/>
    </dgm:pt>
    <dgm:pt modelId="{8B1C43B7-EAC6-4D0F-9D4F-729392CD387C}" type="pres">
      <dgm:prSet presAssocID="{27DE6170-F047-4AD5-BC99-5BE23B20BDEA}" presName="sibTrans" presStyleCnt="0"/>
      <dgm:spPr/>
    </dgm:pt>
    <dgm:pt modelId="{BCABE4C8-014B-4714-B379-1C050BFB9B73}" type="pres">
      <dgm:prSet presAssocID="{74F8C88A-8303-456C-951B-379AC0235594}" presName="node" presStyleLbl="node1" presStyleIdx="5" presStyleCnt="11">
        <dgm:presLayoutVars>
          <dgm:bulletEnabled val="1"/>
        </dgm:presLayoutVars>
      </dgm:prSet>
      <dgm:spPr/>
    </dgm:pt>
    <dgm:pt modelId="{587E259A-1219-4CCE-8ABD-D01B33ACA30D}" type="pres">
      <dgm:prSet presAssocID="{6A037E9D-1701-494F-8930-37EF73A000D8}" presName="sibTrans" presStyleCnt="0"/>
      <dgm:spPr/>
    </dgm:pt>
    <dgm:pt modelId="{94DF2FF9-5E80-4C1A-8FE4-F20E6B83922A}" type="pres">
      <dgm:prSet presAssocID="{EEF0B6E7-3513-4851-8DED-A5F4E28CED8D}" presName="node" presStyleLbl="node1" presStyleIdx="6" presStyleCnt="11">
        <dgm:presLayoutVars>
          <dgm:bulletEnabled val="1"/>
        </dgm:presLayoutVars>
      </dgm:prSet>
      <dgm:spPr/>
    </dgm:pt>
    <dgm:pt modelId="{B93D45B4-DD0D-46CA-B0C0-8664336B066D}" type="pres">
      <dgm:prSet presAssocID="{233EAF8E-6948-4219-AAD2-6881F17C86D8}" presName="sibTrans" presStyleCnt="0"/>
      <dgm:spPr/>
    </dgm:pt>
    <dgm:pt modelId="{1522AF9E-F796-4230-BAEA-3AC5D721ACAB}" type="pres">
      <dgm:prSet presAssocID="{1BAA26F7-B610-4BED-B45A-44C4A9472A78}" presName="node" presStyleLbl="node1" presStyleIdx="7" presStyleCnt="11">
        <dgm:presLayoutVars>
          <dgm:bulletEnabled val="1"/>
        </dgm:presLayoutVars>
      </dgm:prSet>
      <dgm:spPr/>
    </dgm:pt>
    <dgm:pt modelId="{ED5F1F51-08F8-48DB-AB10-E2500CC4A995}" type="pres">
      <dgm:prSet presAssocID="{3F5C16E0-EE91-4716-8C9B-4E8B526EBA7C}" presName="sibTrans" presStyleCnt="0"/>
      <dgm:spPr/>
    </dgm:pt>
    <dgm:pt modelId="{4F59E10F-0767-4445-9597-A1D0D3ABEE99}" type="pres">
      <dgm:prSet presAssocID="{0EAA5079-517A-4E22-A827-E6FDE22B1285}" presName="node" presStyleLbl="node1" presStyleIdx="8" presStyleCnt="11">
        <dgm:presLayoutVars>
          <dgm:bulletEnabled val="1"/>
        </dgm:presLayoutVars>
      </dgm:prSet>
      <dgm:spPr/>
    </dgm:pt>
    <dgm:pt modelId="{9503DD88-4C92-4522-A861-C86086EA8301}" type="pres">
      <dgm:prSet presAssocID="{C1AB3729-A8E4-4C33-834E-982916CD9C80}" presName="sibTrans" presStyleCnt="0"/>
      <dgm:spPr/>
    </dgm:pt>
    <dgm:pt modelId="{208CC8BE-8743-4BB2-B982-EC0A9DCEF85B}" type="pres">
      <dgm:prSet presAssocID="{3DFCD9FE-C3F9-4DC7-AB0D-82B32DAB99B7}" presName="node" presStyleLbl="node1" presStyleIdx="9" presStyleCnt="11">
        <dgm:presLayoutVars>
          <dgm:bulletEnabled val="1"/>
        </dgm:presLayoutVars>
      </dgm:prSet>
      <dgm:spPr/>
    </dgm:pt>
    <dgm:pt modelId="{16E52146-F7AE-48AE-9082-D300167A04D5}" type="pres">
      <dgm:prSet presAssocID="{7DB28927-477F-443C-A703-4B4B5E06838C}" presName="sibTrans" presStyleCnt="0"/>
      <dgm:spPr/>
    </dgm:pt>
    <dgm:pt modelId="{E0471428-E908-4626-B4C3-57A9A8DDA0CC}" type="pres">
      <dgm:prSet presAssocID="{B89C3F14-C9F4-475B-AFC6-851E29A72824}" presName="node" presStyleLbl="node1" presStyleIdx="10" presStyleCnt="11">
        <dgm:presLayoutVars>
          <dgm:bulletEnabled val="1"/>
        </dgm:presLayoutVars>
      </dgm:prSet>
      <dgm:spPr/>
    </dgm:pt>
  </dgm:ptLst>
  <dgm:cxnLst>
    <dgm:cxn modelId="{A9265505-0402-4E7A-B1B8-7139B9769747}" type="presOf" srcId="{C6158A05-32F6-44DB-B2C7-E4F940C555DF}" destId="{1532C5C1-4201-4255-B8F7-80CDBD7CE89E}" srcOrd="0" destOrd="0" presId="urn:microsoft.com/office/officeart/2005/8/layout/default"/>
    <dgm:cxn modelId="{77D17516-D1A9-4EAE-8FA1-0366AFADE6C5}" type="presOf" srcId="{0EAA5079-517A-4E22-A827-E6FDE22B1285}" destId="{4F59E10F-0767-4445-9597-A1D0D3ABEE99}" srcOrd="0" destOrd="0" presId="urn:microsoft.com/office/officeart/2005/8/layout/default"/>
    <dgm:cxn modelId="{CE275D1A-3D0C-401D-A15C-CB9EA8A66513}" srcId="{A3DCC029-690F-43FB-BA84-CFB131022CEE}" destId="{3DFCD9FE-C3F9-4DC7-AB0D-82B32DAB99B7}" srcOrd="9" destOrd="0" parTransId="{0E11D971-668E-4E19-A78E-A420243AEACA}" sibTransId="{7DB28927-477F-443C-A703-4B4B5E06838C}"/>
    <dgm:cxn modelId="{9C52B71B-4746-409A-9244-0815E97BAF44}" srcId="{A3DCC029-690F-43FB-BA84-CFB131022CEE}" destId="{74F8C88A-8303-456C-951B-379AC0235594}" srcOrd="5" destOrd="0" parTransId="{D93E936A-6FB1-4187-A9F2-159B7B6E0A2F}" sibTransId="{6A037E9D-1701-494F-8930-37EF73A000D8}"/>
    <dgm:cxn modelId="{4455D81F-D0B1-40A3-9605-55F06FBCAD02}" srcId="{A3DCC029-690F-43FB-BA84-CFB131022CEE}" destId="{8CE32B24-FA44-41A0-A6BF-48D5EC58089E}" srcOrd="1" destOrd="0" parTransId="{882FD053-89CD-43F5-A8CA-52816C763342}" sibTransId="{7573A638-C973-41CE-A0C5-E3F3E59430A9}"/>
    <dgm:cxn modelId="{03E3B332-D818-4025-A427-E1487DFD8D0E}" srcId="{A3DCC029-690F-43FB-BA84-CFB131022CEE}" destId="{0F3FB326-3A2E-4376-9B5E-141F2EF734EA}" srcOrd="4" destOrd="0" parTransId="{7B009936-E6C8-4F47-95A5-122F7C1542F4}" sibTransId="{27DE6170-F047-4AD5-BC99-5BE23B20BDEA}"/>
    <dgm:cxn modelId="{72977940-10BD-4793-B710-545E03BBEE2F}" type="presOf" srcId="{A3DCC029-690F-43FB-BA84-CFB131022CEE}" destId="{1521395E-D9B4-4866-9B54-4531129DAC19}" srcOrd="0" destOrd="0" presId="urn:microsoft.com/office/officeart/2005/8/layout/default"/>
    <dgm:cxn modelId="{0C4EA643-9DC6-4CC8-98E2-2177FC7170B5}" srcId="{A3DCC029-690F-43FB-BA84-CFB131022CEE}" destId="{B89C3F14-C9F4-475B-AFC6-851E29A72824}" srcOrd="10" destOrd="0" parTransId="{23B12A77-4267-4061-82C9-E427BD894780}" sibTransId="{54560139-27BA-452F-A43F-DA82E55E4BDC}"/>
    <dgm:cxn modelId="{ABBDD265-F66F-4398-9EDD-D060B4CFB8DA}" srcId="{A3DCC029-690F-43FB-BA84-CFB131022CEE}" destId="{0EAA5079-517A-4E22-A827-E6FDE22B1285}" srcOrd="8" destOrd="0" parTransId="{D4573288-5200-4BF5-9F1C-96E6C678CD41}" sibTransId="{C1AB3729-A8E4-4C33-834E-982916CD9C80}"/>
    <dgm:cxn modelId="{C7356650-CFB0-4666-A86D-1C5A58A32E0B}" type="presOf" srcId="{B89C3F14-C9F4-475B-AFC6-851E29A72824}" destId="{E0471428-E908-4626-B4C3-57A9A8DDA0CC}" srcOrd="0" destOrd="0" presId="urn:microsoft.com/office/officeart/2005/8/layout/default"/>
    <dgm:cxn modelId="{60371274-BD75-4724-9FD4-8A37CF2B1E19}" srcId="{A3DCC029-690F-43FB-BA84-CFB131022CEE}" destId="{51AA9B44-923E-4ACD-A789-8ADFCC245760}" srcOrd="3" destOrd="0" parTransId="{82A00659-EA76-41B1-A581-4B45A3354720}" sibTransId="{C52685F0-A911-4423-B6F6-6CF2C475FD30}"/>
    <dgm:cxn modelId="{4739B785-1A0E-4418-AB24-0E02E9EFD891}" type="presOf" srcId="{51AA9B44-923E-4ACD-A789-8ADFCC245760}" destId="{4148AD5E-FC65-4813-A732-E22E4722FEBC}" srcOrd="0" destOrd="0" presId="urn:microsoft.com/office/officeart/2005/8/layout/default"/>
    <dgm:cxn modelId="{E5FDB286-02E2-4337-B3A2-6B685E69C2FC}" srcId="{A3DCC029-690F-43FB-BA84-CFB131022CEE}" destId="{41CCC598-4B99-42D7-B4EA-D3A7304D8277}" srcOrd="2" destOrd="0" parTransId="{2AA5010F-A451-4EB0-96E8-02E33EE1162E}" sibTransId="{9CED0D4B-89BB-4A51-A858-E9EE9ECFC78C}"/>
    <dgm:cxn modelId="{F3B940AD-1A55-426D-B6B4-2DDB0DD16177}" type="presOf" srcId="{41CCC598-4B99-42D7-B4EA-D3A7304D8277}" destId="{AF338537-AE0E-40E5-8576-99642961547A}" srcOrd="0" destOrd="0" presId="urn:microsoft.com/office/officeart/2005/8/layout/default"/>
    <dgm:cxn modelId="{31208BBB-50AC-4C42-97D6-63F20992CA92}" type="presOf" srcId="{EEF0B6E7-3513-4851-8DED-A5F4E28CED8D}" destId="{94DF2FF9-5E80-4C1A-8FE4-F20E6B83922A}" srcOrd="0" destOrd="0" presId="urn:microsoft.com/office/officeart/2005/8/layout/default"/>
    <dgm:cxn modelId="{AEF611CA-0D3D-42EE-AB2C-1F90EECFBCD9}" type="presOf" srcId="{3DFCD9FE-C3F9-4DC7-AB0D-82B32DAB99B7}" destId="{208CC8BE-8743-4BB2-B982-EC0A9DCEF85B}" srcOrd="0" destOrd="0" presId="urn:microsoft.com/office/officeart/2005/8/layout/default"/>
    <dgm:cxn modelId="{E5DB6ECA-8C5A-4901-9B46-67FC73D21C3A}" type="presOf" srcId="{74F8C88A-8303-456C-951B-379AC0235594}" destId="{BCABE4C8-014B-4714-B379-1C050BFB9B73}" srcOrd="0" destOrd="0" presId="urn:microsoft.com/office/officeart/2005/8/layout/default"/>
    <dgm:cxn modelId="{1FD540DF-2E46-40D4-A933-B36C2A247262}" type="presOf" srcId="{8CE32B24-FA44-41A0-A6BF-48D5EC58089E}" destId="{60CE930D-8BBB-4400-8104-81523D2E13DA}" srcOrd="0" destOrd="0" presId="urn:microsoft.com/office/officeart/2005/8/layout/default"/>
    <dgm:cxn modelId="{2C2FF4DF-D35D-4179-B76E-89568D8F038E}" srcId="{A3DCC029-690F-43FB-BA84-CFB131022CEE}" destId="{1BAA26F7-B610-4BED-B45A-44C4A9472A78}" srcOrd="7" destOrd="0" parTransId="{9F005AFC-07A4-4D06-A906-25B4F9FF1130}" sibTransId="{3F5C16E0-EE91-4716-8C9B-4E8B526EBA7C}"/>
    <dgm:cxn modelId="{82CB1BEE-0152-4E33-8627-C12D975E579D}" srcId="{A3DCC029-690F-43FB-BA84-CFB131022CEE}" destId="{C6158A05-32F6-44DB-B2C7-E4F940C555DF}" srcOrd="0" destOrd="0" parTransId="{B0CA3ED3-57C0-4B50-9EC5-82A9269AB455}" sibTransId="{05345FC3-0582-4978-AAF8-DB5B1716D964}"/>
    <dgm:cxn modelId="{3F4DFEF0-0909-41B3-AC5D-482B2F1C3F68}" type="presOf" srcId="{0F3FB326-3A2E-4376-9B5E-141F2EF734EA}" destId="{65E57E46-6A58-4512-8972-1A4C529D18EB}" srcOrd="0" destOrd="0" presId="urn:microsoft.com/office/officeart/2005/8/layout/default"/>
    <dgm:cxn modelId="{06CEE5F5-9553-424D-A70F-92119F667DCD}" srcId="{A3DCC029-690F-43FB-BA84-CFB131022CEE}" destId="{EEF0B6E7-3513-4851-8DED-A5F4E28CED8D}" srcOrd="6" destOrd="0" parTransId="{BD4BD823-AD5D-4C7C-A503-77ED419434F6}" sibTransId="{233EAF8E-6948-4219-AAD2-6881F17C86D8}"/>
    <dgm:cxn modelId="{546BE6FA-3F80-40EC-8B0E-4DC76C957948}" type="presOf" srcId="{1BAA26F7-B610-4BED-B45A-44C4A9472A78}" destId="{1522AF9E-F796-4230-BAEA-3AC5D721ACAB}" srcOrd="0" destOrd="0" presId="urn:microsoft.com/office/officeart/2005/8/layout/default"/>
    <dgm:cxn modelId="{77B04EB9-6727-4824-BB4D-EF35A15BFB03}" type="presParOf" srcId="{1521395E-D9B4-4866-9B54-4531129DAC19}" destId="{1532C5C1-4201-4255-B8F7-80CDBD7CE89E}" srcOrd="0" destOrd="0" presId="urn:microsoft.com/office/officeart/2005/8/layout/default"/>
    <dgm:cxn modelId="{EBC7AC23-58F7-47D3-811D-AEE1C3703F6D}" type="presParOf" srcId="{1521395E-D9B4-4866-9B54-4531129DAC19}" destId="{49EBAF15-2A93-4CA9-BE05-0D33750AD4A4}" srcOrd="1" destOrd="0" presId="urn:microsoft.com/office/officeart/2005/8/layout/default"/>
    <dgm:cxn modelId="{52E73C9E-FF89-4D4D-8E68-2FF08763A305}" type="presParOf" srcId="{1521395E-D9B4-4866-9B54-4531129DAC19}" destId="{60CE930D-8BBB-4400-8104-81523D2E13DA}" srcOrd="2" destOrd="0" presId="urn:microsoft.com/office/officeart/2005/8/layout/default"/>
    <dgm:cxn modelId="{BFD5A9AB-C87E-4C03-8D5B-B1B0C039484B}" type="presParOf" srcId="{1521395E-D9B4-4866-9B54-4531129DAC19}" destId="{41341736-EDD6-4E7C-A190-BE7B78AED4CD}" srcOrd="3" destOrd="0" presId="urn:microsoft.com/office/officeart/2005/8/layout/default"/>
    <dgm:cxn modelId="{E00928D8-6019-478B-8522-D8430B84CEAD}" type="presParOf" srcId="{1521395E-D9B4-4866-9B54-4531129DAC19}" destId="{AF338537-AE0E-40E5-8576-99642961547A}" srcOrd="4" destOrd="0" presId="urn:microsoft.com/office/officeart/2005/8/layout/default"/>
    <dgm:cxn modelId="{84A6EE70-81BB-4179-A706-81C7FB6E8817}" type="presParOf" srcId="{1521395E-D9B4-4866-9B54-4531129DAC19}" destId="{7570EABE-8C4A-45E4-BAC3-9687BD45DF6B}" srcOrd="5" destOrd="0" presId="urn:microsoft.com/office/officeart/2005/8/layout/default"/>
    <dgm:cxn modelId="{17CF4401-140A-4739-A3B4-EDB2AF2BA94E}" type="presParOf" srcId="{1521395E-D9B4-4866-9B54-4531129DAC19}" destId="{4148AD5E-FC65-4813-A732-E22E4722FEBC}" srcOrd="6" destOrd="0" presId="urn:microsoft.com/office/officeart/2005/8/layout/default"/>
    <dgm:cxn modelId="{F616E3C2-CD88-4ADB-B0DB-D4AD9EE2985C}" type="presParOf" srcId="{1521395E-D9B4-4866-9B54-4531129DAC19}" destId="{9153D4B8-2DBB-4989-9093-E7BB2FF91BE6}" srcOrd="7" destOrd="0" presId="urn:microsoft.com/office/officeart/2005/8/layout/default"/>
    <dgm:cxn modelId="{9FBBF8F2-B1F4-404D-9F14-D895FC9ABB2A}" type="presParOf" srcId="{1521395E-D9B4-4866-9B54-4531129DAC19}" destId="{65E57E46-6A58-4512-8972-1A4C529D18EB}" srcOrd="8" destOrd="0" presId="urn:microsoft.com/office/officeart/2005/8/layout/default"/>
    <dgm:cxn modelId="{2312AB14-BC61-4A1C-B26B-CA2BC8DA0D9A}" type="presParOf" srcId="{1521395E-D9B4-4866-9B54-4531129DAC19}" destId="{8B1C43B7-EAC6-4D0F-9D4F-729392CD387C}" srcOrd="9" destOrd="0" presId="urn:microsoft.com/office/officeart/2005/8/layout/default"/>
    <dgm:cxn modelId="{4204BA66-FDD4-4EB3-A75D-57C84F8DF6D1}" type="presParOf" srcId="{1521395E-D9B4-4866-9B54-4531129DAC19}" destId="{BCABE4C8-014B-4714-B379-1C050BFB9B73}" srcOrd="10" destOrd="0" presId="urn:microsoft.com/office/officeart/2005/8/layout/default"/>
    <dgm:cxn modelId="{78DCC6DC-846F-45E5-A216-C4398B53567A}" type="presParOf" srcId="{1521395E-D9B4-4866-9B54-4531129DAC19}" destId="{587E259A-1219-4CCE-8ABD-D01B33ACA30D}" srcOrd="11" destOrd="0" presId="urn:microsoft.com/office/officeart/2005/8/layout/default"/>
    <dgm:cxn modelId="{7BC5CA1E-FA60-4BD8-A989-0EC284E19275}" type="presParOf" srcId="{1521395E-D9B4-4866-9B54-4531129DAC19}" destId="{94DF2FF9-5E80-4C1A-8FE4-F20E6B83922A}" srcOrd="12" destOrd="0" presId="urn:microsoft.com/office/officeart/2005/8/layout/default"/>
    <dgm:cxn modelId="{58B8553B-6451-4DCF-947E-861C3C342FE1}" type="presParOf" srcId="{1521395E-D9B4-4866-9B54-4531129DAC19}" destId="{B93D45B4-DD0D-46CA-B0C0-8664336B066D}" srcOrd="13" destOrd="0" presId="urn:microsoft.com/office/officeart/2005/8/layout/default"/>
    <dgm:cxn modelId="{DAEBBB84-0028-4A48-B8C2-7B46403639BB}" type="presParOf" srcId="{1521395E-D9B4-4866-9B54-4531129DAC19}" destId="{1522AF9E-F796-4230-BAEA-3AC5D721ACAB}" srcOrd="14" destOrd="0" presId="urn:microsoft.com/office/officeart/2005/8/layout/default"/>
    <dgm:cxn modelId="{F8A40D47-B25B-492E-9ED4-C3F192A65593}" type="presParOf" srcId="{1521395E-D9B4-4866-9B54-4531129DAC19}" destId="{ED5F1F51-08F8-48DB-AB10-E2500CC4A995}" srcOrd="15" destOrd="0" presId="urn:microsoft.com/office/officeart/2005/8/layout/default"/>
    <dgm:cxn modelId="{B4E75305-C57C-4C11-91DA-43ED42E6F4F5}" type="presParOf" srcId="{1521395E-D9B4-4866-9B54-4531129DAC19}" destId="{4F59E10F-0767-4445-9597-A1D0D3ABEE99}" srcOrd="16" destOrd="0" presId="urn:microsoft.com/office/officeart/2005/8/layout/default"/>
    <dgm:cxn modelId="{990EA3B1-135A-4D69-B6C0-AD80F99D0069}" type="presParOf" srcId="{1521395E-D9B4-4866-9B54-4531129DAC19}" destId="{9503DD88-4C92-4522-A861-C86086EA8301}" srcOrd="17" destOrd="0" presId="urn:microsoft.com/office/officeart/2005/8/layout/default"/>
    <dgm:cxn modelId="{F402F43C-33EC-44B1-82BE-1CA088ECD014}" type="presParOf" srcId="{1521395E-D9B4-4866-9B54-4531129DAC19}" destId="{208CC8BE-8743-4BB2-B982-EC0A9DCEF85B}" srcOrd="18" destOrd="0" presId="urn:microsoft.com/office/officeart/2005/8/layout/default"/>
    <dgm:cxn modelId="{9E308729-83F1-4702-A35B-928BDBCB2DD3}" type="presParOf" srcId="{1521395E-D9B4-4866-9B54-4531129DAC19}" destId="{16E52146-F7AE-48AE-9082-D300167A04D5}" srcOrd="19" destOrd="0" presId="urn:microsoft.com/office/officeart/2005/8/layout/default"/>
    <dgm:cxn modelId="{DF60D0E8-B56B-4CB5-84FC-7FB52DC9FFEC}" type="presParOf" srcId="{1521395E-D9B4-4866-9B54-4531129DAC19}" destId="{E0471428-E908-4626-B4C3-57A9A8DDA0CC}" srcOrd="2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67441A-BE9A-483D-8C07-BD26B92F5F96}" type="doc">
      <dgm:prSet loTypeId="urn:microsoft.com/office/officeart/2005/8/layout/hList1" loCatId="list" qsTypeId="urn:microsoft.com/office/officeart/2005/8/quickstyle/simple1#135" qsCatId="simple" csTypeId="urn:microsoft.com/office/officeart/2005/8/colors/accent1_2#122" csCatId="accent1" phldr="1"/>
      <dgm:spPr/>
      <dgm:t>
        <a:bodyPr/>
        <a:lstStyle/>
        <a:p>
          <a:endParaRPr lang="en-GB"/>
        </a:p>
      </dgm:t>
    </dgm:pt>
    <dgm:pt modelId="{5D9E342F-A1D7-4721-8102-E78B94EDCA68}">
      <dgm:prSet phldrT="[Text]"/>
      <dgm:spPr/>
      <dgm:t>
        <a:bodyPr/>
        <a:lstStyle/>
        <a:p>
          <a:r>
            <a:rPr lang="en-GB" b="1" dirty="0">
              <a:solidFill>
                <a:schemeClr val="tx1"/>
              </a:solidFill>
            </a:rPr>
            <a:t>Physical Indicators</a:t>
          </a:r>
        </a:p>
      </dgm:t>
    </dgm:pt>
    <dgm:pt modelId="{D5D8EAC0-80CD-4102-9912-B30D96626D9A}" type="parTrans" cxnId="{648681F3-3148-49C3-A835-2294F686B786}">
      <dgm:prSet/>
      <dgm:spPr/>
      <dgm:t>
        <a:bodyPr/>
        <a:lstStyle/>
        <a:p>
          <a:endParaRPr lang="en-GB">
            <a:solidFill>
              <a:schemeClr val="tx1"/>
            </a:solidFill>
          </a:endParaRPr>
        </a:p>
      </dgm:t>
    </dgm:pt>
    <dgm:pt modelId="{BFF3333C-378F-4083-8A45-F86BC65FE96A}" type="sibTrans" cxnId="{648681F3-3148-49C3-A835-2294F686B786}">
      <dgm:prSet/>
      <dgm:spPr/>
      <dgm:t>
        <a:bodyPr/>
        <a:lstStyle/>
        <a:p>
          <a:endParaRPr lang="en-GB">
            <a:solidFill>
              <a:schemeClr val="tx1"/>
            </a:solidFill>
          </a:endParaRPr>
        </a:p>
      </dgm:t>
    </dgm:pt>
    <dgm:pt modelId="{BF9F84EE-5237-41A3-A10C-0D1487FA6BD6}">
      <dgm:prSet phldrT="[Text]"/>
      <dgm:spPr/>
      <dgm:t>
        <a:bodyPr/>
        <a:lstStyle/>
        <a:p>
          <a:pPr>
            <a:buFont typeface="Arial" panose="020B0604020202020204" pitchFamily="34" charset="0"/>
            <a:buChar char="•"/>
          </a:pPr>
          <a:r>
            <a:rPr lang="en-GB" b="1" dirty="0">
              <a:solidFill>
                <a:schemeClr val="tx1"/>
              </a:solidFill>
            </a:rPr>
            <a:t>Unexplained injuries, bruises, or frequent “accidents”</a:t>
          </a:r>
          <a:r>
            <a:rPr lang="en-GB" dirty="0">
              <a:solidFill>
                <a:schemeClr val="tx1"/>
              </a:solidFill>
            </a:rPr>
            <a:t>
Wearing long sleeves or scarves in hot weather</a:t>
          </a:r>
        </a:p>
      </dgm:t>
    </dgm:pt>
    <dgm:pt modelId="{EC4AE8BC-696A-467D-B4F5-9DDBDF8CE89A}" type="parTrans" cxnId="{00038585-8CD7-429A-BC3D-602B388F621A}">
      <dgm:prSet/>
      <dgm:spPr/>
      <dgm:t>
        <a:bodyPr/>
        <a:lstStyle/>
        <a:p>
          <a:endParaRPr lang="en-GB">
            <a:solidFill>
              <a:schemeClr val="tx1"/>
            </a:solidFill>
          </a:endParaRPr>
        </a:p>
      </dgm:t>
    </dgm:pt>
    <dgm:pt modelId="{2F061C3E-A3A9-4D11-AFBE-00FA4A7700D1}" type="sibTrans" cxnId="{00038585-8CD7-429A-BC3D-602B388F621A}">
      <dgm:prSet/>
      <dgm:spPr/>
      <dgm:t>
        <a:bodyPr/>
        <a:lstStyle/>
        <a:p>
          <a:endParaRPr lang="en-GB">
            <a:solidFill>
              <a:schemeClr val="tx1"/>
            </a:solidFill>
          </a:endParaRPr>
        </a:p>
      </dgm:t>
    </dgm:pt>
    <dgm:pt modelId="{ECFED5D3-80EE-4D3D-ADB4-31A9ED4856FE}">
      <dgm:prSet phldrT="[Text]"/>
      <dgm:spPr/>
      <dgm:t>
        <a:bodyPr/>
        <a:lstStyle/>
        <a:p>
          <a:r>
            <a:rPr lang="en-GB" b="1" dirty="0">
              <a:solidFill>
                <a:schemeClr val="tx1"/>
              </a:solidFill>
            </a:rPr>
            <a:t>Emotional Indicators</a:t>
          </a:r>
        </a:p>
      </dgm:t>
    </dgm:pt>
    <dgm:pt modelId="{451F6EE2-86F7-4F55-AD85-0862FCB3703F}" type="parTrans" cxnId="{FD0F7F42-8383-4B2E-9292-88E384BB51AF}">
      <dgm:prSet/>
      <dgm:spPr/>
      <dgm:t>
        <a:bodyPr/>
        <a:lstStyle/>
        <a:p>
          <a:endParaRPr lang="en-GB">
            <a:solidFill>
              <a:schemeClr val="tx1"/>
            </a:solidFill>
          </a:endParaRPr>
        </a:p>
      </dgm:t>
    </dgm:pt>
    <dgm:pt modelId="{09AAF3FC-F803-4432-B20A-F80DBD1713E4}" type="sibTrans" cxnId="{FD0F7F42-8383-4B2E-9292-88E384BB51AF}">
      <dgm:prSet/>
      <dgm:spPr/>
      <dgm:t>
        <a:bodyPr/>
        <a:lstStyle/>
        <a:p>
          <a:endParaRPr lang="en-GB">
            <a:solidFill>
              <a:schemeClr val="tx1"/>
            </a:solidFill>
          </a:endParaRPr>
        </a:p>
      </dgm:t>
    </dgm:pt>
    <dgm:pt modelId="{04402BB3-5E75-44CF-A462-4131032B9D3F}">
      <dgm:prSet phldrT="[Text]"/>
      <dgm:spPr/>
      <dgm:t>
        <a:bodyPr/>
        <a:lstStyle/>
        <a:p>
          <a:r>
            <a:rPr lang="en-GB" dirty="0">
              <a:solidFill>
                <a:schemeClr val="tx1"/>
              </a:solidFill>
            </a:rPr>
            <a:t>Low self-esteem or self-blame
Anxiety, depression, or panic attacks
Fearfulness or being easily startled
Describes themselves as “going mad” or “losing it”</a:t>
          </a:r>
        </a:p>
      </dgm:t>
    </dgm:pt>
    <dgm:pt modelId="{B755E9CA-89CF-463D-B62F-74179F8A9F85}" type="parTrans" cxnId="{A9F1EF63-2D46-4041-AD18-65A11CEFEF82}">
      <dgm:prSet/>
      <dgm:spPr/>
      <dgm:t>
        <a:bodyPr/>
        <a:lstStyle/>
        <a:p>
          <a:endParaRPr lang="en-GB">
            <a:solidFill>
              <a:schemeClr val="tx1"/>
            </a:solidFill>
          </a:endParaRPr>
        </a:p>
      </dgm:t>
    </dgm:pt>
    <dgm:pt modelId="{EDEF0A49-9DB5-4727-97D5-2C9243622998}" type="sibTrans" cxnId="{A9F1EF63-2D46-4041-AD18-65A11CEFEF82}">
      <dgm:prSet/>
      <dgm:spPr/>
      <dgm:t>
        <a:bodyPr/>
        <a:lstStyle/>
        <a:p>
          <a:endParaRPr lang="en-GB">
            <a:solidFill>
              <a:schemeClr val="tx1"/>
            </a:solidFill>
          </a:endParaRPr>
        </a:p>
      </dgm:t>
    </dgm:pt>
    <dgm:pt modelId="{3CCFB5D7-4B28-437A-B572-5974F7682508}">
      <dgm:prSet phldrT="[Text]"/>
      <dgm:spPr/>
      <dgm:t>
        <a:bodyPr/>
        <a:lstStyle/>
        <a:p>
          <a:pPr>
            <a:buNone/>
          </a:pPr>
          <a:r>
            <a:rPr lang="en-GB" b="1" dirty="0">
              <a:solidFill>
                <a:schemeClr val="tx1"/>
              </a:solidFill>
            </a:rPr>
            <a:t>Behavioural Signs</a:t>
          </a:r>
        </a:p>
      </dgm:t>
    </dgm:pt>
    <dgm:pt modelId="{9F67E9E9-4F47-4ED5-B0AE-B8E51985937C}" type="parTrans" cxnId="{C5DA6725-B429-4502-B390-12AFCBF6676C}">
      <dgm:prSet/>
      <dgm:spPr/>
      <dgm:t>
        <a:bodyPr/>
        <a:lstStyle/>
        <a:p>
          <a:endParaRPr lang="en-GB">
            <a:solidFill>
              <a:schemeClr val="tx1"/>
            </a:solidFill>
          </a:endParaRPr>
        </a:p>
      </dgm:t>
    </dgm:pt>
    <dgm:pt modelId="{1889103F-CBA5-411C-8F11-39357357FE1A}" type="sibTrans" cxnId="{C5DA6725-B429-4502-B390-12AFCBF6676C}">
      <dgm:prSet/>
      <dgm:spPr/>
      <dgm:t>
        <a:bodyPr/>
        <a:lstStyle/>
        <a:p>
          <a:endParaRPr lang="en-GB">
            <a:solidFill>
              <a:schemeClr val="tx1"/>
            </a:solidFill>
          </a:endParaRPr>
        </a:p>
      </dgm:t>
    </dgm:pt>
    <dgm:pt modelId="{A07C6A29-7591-4D93-94A2-7FF7AA776E78}">
      <dgm:prSet phldrT="[Text]"/>
      <dgm:spPr/>
      <dgm:t>
        <a:bodyPr/>
        <a:lstStyle/>
        <a:p>
          <a:r>
            <a:rPr lang="en-GB" b="1" dirty="0">
              <a:solidFill>
                <a:schemeClr val="tx1"/>
              </a:solidFill>
            </a:rPr>
            <a:t>Withdrawal from friends, family, or social activities</a:t>
          </a:r>
          <a:r>
            <a:rPr lang="en-GB" dirty="0">
              <a:solidFill>
                <a:schemeClr val="tx1"/>
              </a:solidFill>
            </a:rPr>
            <a:t>
Cancelling appointments or being difficult to contact
Submissive or nervous around their partner
Reluctant to speak in their partner’s presence</a:t>
          </a:r>
        </a:p>
      </dgm:t>
    </dgm:pt>
    <dgm:pt modelId="{B4490554-9012-4929-9DCF-1B3F7C2E65CF}" type="parTrans" cxnId="{5BD80F58-8599-47DF-8FE4-B215D8DD5F63}">
      <dgm:prSet/>
      <dgm:spPr/>
      <dgm:t>
        <a:bodyPr/>
        <a:lstStyle/>
        <a:p>
          <a:endParaRPr lang="en-GB">
            <a:solidFill>
              <a:schemeClr val="tx1"/>
            </a:solidFill>
          </a:endParaRPr>
        </a:p>
      </dgm:t>
    </dgm:pt>
    <dgm:pt modelId="{7762E963-8268-41F6-8081-D5E849A84F3B}" type="sibTrans" cxnId="{5BD80F58-8599-47DF-8FE4-B215D8DD5F63}">
      <dgm:prSet/>
      <dgm:spPr/>
      <dgm:t>
        <a:bodyPr/>
        <a:lstStyle/>
        <a:p>
          <a:endParaRPr lang="en-GB">
            <a:solidFill>
              <a:schemeClr val="tx1"/>
            </a:solidFill>
          </a:endParaRPr>
        </a:p>
      </dgm:t>
    </dgm:pt>
    <dgm:pt modelId="{A6E4E837-9185-492D-B3B2-F1655BDBCE9E}">
      <dgm:prSet phldrT="[Text]"/>
      <dgm:spPr/>
      <dgm:t>
        <a:bodyPr/>
        <a:lstStyle/>
        <a:p>
          <a:pPr>
            <a:buNone/>
          </a:pPr>
          <a:r>
            <a:rPr lang="en-GB" b="1" dirty="0">
              <a:solidFill>
                <a:schemeClr val="tx1"/>
              </a:solidFill>
            </a:rPr>
            <a:t>Control-Related</a:t>
          </a:r>
        </a:p>
      </dgm:t>
    </dgm:pt>
    <dgm:pt modelId="{45117BD0-820E-4059-81F0-92BD8D48D4BB}" type="parTrans" cxnId="{8654B63D-17D6-44B4-B6DA-9D86B8602C6F}">
      <dgm:prSet/>
      <dgm:spPr/>
      <dgm:t>
        <a:bodyPr/>
        <a:lstStyle/>
        <a:p>
          <a:endParaRPr lang="en-GB">
            <a:solidFill>
              <a:schemeClr val="tx1"/>
            </a:solidFill>
          </a:endParaRPr>
        </a:p>
      </dgm:t>
    </dgm:pt>
    <dgm:pt modelId="{433AF326-357F-40A3-874F-BC0B52045EDB}" type="sibTrans" cxnId="{8654B63D-17D6-44B4-B6DA-9D86B8602C6F}">
      <dgm:prSet/>
      <dgm:spPr/>
      <dgm:t>
        <a:bodyPr/>
        <a:lstStyle/>
        <a:p>
          <a:endParaRPr lang="en-GB">
            <a:solidFill>
              <a:schemeClr val="tx1"/>
            </a:solidFill>
          </a:endParaRPr>
        </a:p>
      </dgm:t>
    </dgm:pt>
    <dgm:pt modelId="{CE689555-C395-4BB3-BEEB-828826992906}">
      <dgm:prSet phldrT="[Text]"/>
      <dgm:spPr/>
      <dgm:t>
        <a:bodyPr/>
        <a:lstStyle/>
        <a:p>
          <a:pPr>
            <a:buNone/>
          </a:pPr>
          <a:r>
            <a:rPr lang="en-GB" b="1" dirty="0">
              <a:solidFill>
                <a:schemeClr val="tx1"/>
              </a:solidFill>
            </a:rPr>
            <a:t>Sexual Abuse Indicators</a:t>
          </a:r>
        </a:p>
      </dgm:t>
    </dgm:pt>
    <dgm:pt modelId="{50676113-DD52-48D4-A8BE-A1FE7BB3A13F}" type="parTrans" cxnId="{F58A4C0F-19C6-4977-BAAB-3A907A54F710}">
      <dgm:prSet/>
      <dgm:spPr/>
      <dgm:t>
        <a:bodyPr/>
        <a:lstStyle/>
        <a:p>
          <a:endParaRPr lang="en-GB">
            <a:solidFill>
              <a:schemeClr val="tx1"/>
            </a:solidFill>
          </a:endParaRPr>
        </a:p>
      </dgm:t>
    </dgm:pt>
    <dgm:pt modelId="{CDD40B7C-56CE-41DF-BA28-0580B57D1AF1}" type="sibTrans" cxnId="{F58A4C0F-19C6-4977-BAAB-3A907A54F710}">
      <dgm:prSet/>
      <dgm:spPr/>
      <dgm:t>
        <a:bodyPr/>
        <a:lstStyle/>
        <a:p>
          <a:endParaRPr lang="en-GB">
            <a:solidFill>
              <a:schemeClr val="tx1"/>
            </a:solidFill>
          </a:endParaRPr>
        </a:p>
      </dgm:t>
    </dgm:pt>
    <dgm:pt modelId="{B6B8BD54-55B4-4AA6-B55D-4264926044BB}">
      <dgm:prSet phldrT="[Text]"/>
      <dgm:spPr/>
      <dgm:t>
        <a:bodyPr/>
        <a:lstStyle/>
        <a:p>
          <a:pPr>
            <a:buFont typeface="Arial" panose="020B0604020202020204" pitchFamily="34" charset="0"/>
            <a:buChar char="•"/>
          </a:pPr>
          <a:r>
            <a:rPr lang="en-GB" b="1" dirty="0">
              <a:solidFill>
                <a:schemeClr val="tx1"/>
              </a:solidFill>
            </a:rPr>
            <a:t>Partner speaks for them, makes decisions on their behalf</a:t>
          </a:r>
        </a:p>
      </dgm:t>
    </dgm:pt>
    <dgm:pt modelId="{CC3D4A77-0368-47A8-ADA4-2BF7403E7686}" type="parTrans" cxnId="{2CDA59C6-EEE8-480D-8BF4-E7F53D6A9442}">
      <dgm:prSet/>
      <dgm:spPr/>
      <dgm:t>
        <a:bodyPr/>
        <a:lstStyle/>
        <a:p>
          <a:endParaRPr lang="en-GB">
            <a:solidFill>
              <a:schemeClr val="tx1"/>
            </a:solidFill>
          </a:endParaRPr>
        </a:p>
      </dgm:t>
    </dgm:pt>
    <dgm:pt modelId="{DDD37802-BAF9-43F6-B536-7765BBDD7EB3}" type="sibTrans" cxnId="{2CDA59C6-EEE8-480D-8BF4-E7F53D6A9442}">
      <dgm:prSet/>
      <dgm:spPr/>
      <dgm:t>
        <a:bodyPr/>
        <a:lstStyle/>
        <a:p>
          <a:endParaRPr lang="en-GB">
            <a:solidFill>
              <a:schemeClr val="tx1"/>
            </a:solidFill>
          </a:endParaRPr>
        </a:p>
      </dgm:t>
    </dgm:pt>
    <dgm:pt modelId="{AA4A6A47-0AAD-4D19-BF8D-D2DC9678FA1B}">
      <dgm:prSet phldrT="[Text]"/>
      <dgm:spPr/>
      <dgm:t>
        <a:bodyPr/>
        <a:lstStyle/>
        <a:p>
          <a:pPr>
            <a:buFont typeface="Arial" panose="020B0604020202020204" pitchFamily="34" charset="0"/>
            <a:buChar char="•"/>
          </a:pPr>
          <a:r>
            <a:rPr lang="en-GB" b="0" dirty="0">
              <a:solidFill>
                <a:schemeClr val="tx1"/>
              </a:solidFill>
            </a:rPr>
            <a:t>Discomfort or anxiety around topics of sex or intimacy
</a:t>
          </a:r>
          <a:r>
            <a:rPr lang="en-GB" b="1" dirty="0">
              <a:solidFill>
                <a:schemeClr val="tx1"/>
              </a:solidFill>
            </a:rPr>
            <a:t>Signs of sexual trauma or infections</a:t>
          </a:r>
          <a:r>
            <a:rPr lang="en-GB" b="0" dirty="0">
              <a:solidFill>
                <a:schemeClr val="tx1"/>
              </a:solidFill>
            </a:rPr>
            <a:t>
</a:t>
          </a:r>
          <a:r>
            <a:rPr lang="en-GB" b="1" dirty="0">
              <a:solidFill>
                <a:schemeClr val="tx1"/>
              </a:solidFill>
            </a:rPr>
            <a:t>Describes sexual experiences that are coercive/ unwanted/ they cannot give informed consent to</a:t>
          </a:r>
        </a:p>
      </dgm:t>
    </dgm:pt>
    <dgm:pt modelId="{34CB5CC3-31FD-4A65-ABBA-7E3584ADA9C0}" type="parTrans" cxnId="{E0ADE11A-F732-486E-831C-9772FE172956}">
      <dgm:prSet/>
      <dgm:spPr/>
      <dgm:t>
        <a:bodyPr/>
        <a:lstStyle/>
        <a:p>
          <a:endParaRPr lang="en-GB">
            <a:solidFill>
              <a:schemeClr val="tx1"/>
            </a:solidFill>
          </a:endParaRPr>
        </a:p>
      </dgm:t>
    </dgm:pt>
    <dgm:pt modelId="{BA2842A5-D718-4B1E-B86F-535514CA0968}" type="sibTrans" cxnId="{E0ADE11A-F732-486E-831C-9772FE172956}">
      <dgm:prSet/>
      <dgm:spPr/>
      <dgm:t>
        <a:bodyPr/>
        <a:lstStyle/>
        <a:p>
          <a:endParaRPr lang="en-GB">
            <a:solidFill>
              <a:schemeClr val="tx1"/>
            </a:solidFill>
          </a:endParaRPr>
        </a:p>
      </dgm:t>
    </dgm:pt>
    <dgm:pt modelId="{C461447D-3F71-47AD-8D26-1BEB0771C705}">
      <dgm:prSet phldrT="[Text]"/>
      <dgm:spPr/>
      <dgm:t>
        <a:bodyPr/>
        <a:lstStyle/>
        <a:p>
          <a:pPr>
            <a:buFont typeface="Arial" panose="020B0604020202020204" pitchFamily="34" charset="0"/>
            <a:buChar char="•"/>
          </a:pPr>
          <a:r>
            <a:rPr lang="en-GB" dirty="0">
              <a:solidFill>
                <a:schemeClr val="tx1"/>
              </a:solidFill>
            </a:rPr>
            <a:t>Unusually heavy makeup</a:t>
          </a:r>
        </a:p>
      </dgm:t>
    </dgm:pt>
    <dgm:pt modelId="{63267C21-AF42-455D-8678-3E307347324F}" type="parTrans" cxnId="{44E57976-9955-4A6B-B7FC-A685842025BA}">
      <dgm:prSet/>
      <dgm:spPr/>
      <dgm:t>
        <a:bodyPr/>
        <a:lstStyle/>
        <a:p>
          <a:endParaRPr lang="en-GB"/>
        </a:p>
      </dgm:t>
    </dgm:pt>
    <dgm:pt modelId="{A48C5B7E-6B3B-4F29-B4B6-7C51D42823AA}" type="sibTrans" cxnId="{44E57976-9955-4A6B-B7FC-A685842025BA}">
      <dgm:prSet/>
      <dgm:spPr/>
      <dgm:t>
        <a:bodyPr/>
        <a:lstStyle/>
        <a:p>
          <a:endParaRPr lang="en-GB"/>
        </a:p>
      </dgm:t>
    </dgm:pt>
    <dgm:pt modelId="{FE9DD496-EEEA-4047-8FD6-ACC7419CB1C6}">
      <dgm:prSet phldrT="[Text]"/>
      <dgm:spPr/>
      <dgm:t>
        <a:bodyPr/>
        <a:lstStyle/>
        <a:p>
          <a:pPr>
            <a:buFont typeface="Arial" panose="020B0604020202020204" pitchFamily="34" charset="0"/>
            <a:buChar char="•"/>
          </a:pPr>
          <a:r>
            <a:rPr lang="en-GB" b="1" dirty="0">
              <a:solidFill>
                <a:schemeClr val="tx1"/>
              </a:solidFill>
            </a:rPr>
            <a:t>Gatekeeping of mobility and other aids</a:t>
          </a:r>
        </a:p>
      </dgm:t>
    </dgm:pt>
    <dgm:pt modelId="{ACE79E2E-3462-4797-B500-B831A0CFE050}" type="parTrans" cxnId="{696645F4-355B-492D-A5B7-FC5C6840869B}">
      <dgm:prSet/>
      <dgm:spPr/>
      <dgm:t>
        <a:bodyPr/>
        <a:lstStyle/>
        <a:p>
          <a:endParaRPr lang="en-GB"/>
        </a:p>
      </dgm:t>
    </dgm:pt>
    <dgm:pt modelId="{88EFD029-7FE3-4A61-B385-7A43B0375ED2}" type="sibTrans" cxnId="{696645F4-355B-492D-A5B7-FC5C6840869B}">
      <dgm:prSet/>
      <dgm:spPr/>
      <dgm:t>
        <a:bodyPr/>
        <a:lstStyle/>
        <a:p>
          <a:endParaRPr lang="en-GB"/>
        </a:p>
      </dgm:t>
    </dgm:pt>
    <dgm:pt modelId="{1F2AE890-7E40-4380-9C0F-A970D4C6F6E4}">
      <dgm:prSet phldrT="[Text]"/>
      <dgm:spPr/>
      <dgm:t>
        <a:bodyPr/>
        <a:lstStyle/>
        <a:p>
          <a:pPr>
            <a:buFont typeface="Arial" panose="020B0604020202020204" pitchFamily="34" charset="0"/>
            <a:buChar char="•"/>
          </a:pPr>
          <a:r>
            <a:rPr lang="en-GB" dirty="0">
              <a:solidFill>
                <a:schemeClr val="tx1"/>
              </a:solidFill>
            </a:rPr>
            <a:t>Change of hairstyle
Frequent visits to healthcare settings</a:t>
          </a:r>
        </a:p>
      </dgm:t>
    </dgm:pt>
    <dgm:pt modelId="{B35DDDCD-114C-4779-9D41-C1DBE26EE8D5}" type="parTrans" cxnId="{65F7E0C5-FF80-4868-84BD-5E499C53A97B}">
      <dgm:prSet/>
      <dgm:spPr/>
      <dgm:t>
        <a:bodyPr/>
        <a:lstStyle/>
        <a:p>
          <a:endParaRPr lang="en-GB"/>
        </a:p>
      </dgm:t>
    </dgm:pt>
    <dgm:pt modelId="{89178128-891F-433E-8545-607C6191AF8E}" type="sibTrans" cxnId="{65F7E0C5-FF80-4868-84BD-5E499C53A97B}">
      <dgm:prSet/>
      <dgm:spPr/>
      <dgm:t>
        <a:bodyPr/>
        <a:lstStyle/>
        <a:p>
          <a:endParaRPr lang="en-GB"/>
        </a:p>
      </dgm:t>
    </dgm:pt>
    <dgm:pt modelId="{3139F6E2-BB90-417B-8230-D5E3C241E43A}">
      <dgm:prSet phldrT="[Text]"/>
      <dgm:spPr/>
      <dgm:t>
        <a:bodyPr/>
        <a:lstStyle/>
        <a:p>
          <a:pPr>
            <a:buFont typeface="Arial" panose="020B0604020202020204" pitchFamily="34" charset="0"/>
            <a:buChar char="•"/>
          </a:pPr>
          <a:r>
            <a:rPr lang="en-GB" b="1" dirty="0">
              <a:solidFill>
                <a:schemeClr val="tx1"/>
              </a:solidFill>
            </a:rPr>
            <a:t>Partner is always there and is loathe to leave victim alone with professional</a:t>
          </a:r>
          <a:r>
            <a:rPr lang="en-GB" b="0" dirty="0">
              <a:solidFill>
                <a:schemeClr val="tx1"/>
              </a:solidFill>
            </a:rPr>
            <a:t>
Limited access to money, phone, or transport
Says they need to "check with" or "ask permission" from their partner
Fearful of being late or displeasing their partner</a:t>
          </a:r>
        </a:p>
      </dgm:t>
    </dgm:pt>
    <dgm:pt modelId="{52B9C073-ECF4-43A7-A252-BF2B39971C38}" type="parTrans" cxnId="{01797723-1B4B-47B0-AB07-F8C9ADD2ECA3}">
      <dgm:prSet/>
      <dgm:spPr/>
      <dgm:t>
        <a:bodyPr/>
        <a:lstStyle/>
        <a:p>
          <a:endParaRPr lang="en-GB"/>
        </a:p>
      </dgm:t>
    </dgm:pt>
    <dgm:pt modelId="{F671E8FA-695A-4230-BEDD-AEA3B891B52D}" type="sibTrans" cxnId="{01797723-1B4B-47B0-AB07-F8C9ADD2ECA3}">
      <dgm:prSet/>
      <dgm:spPr/>
      <dgm:t>
        <a:bodyPr/>
        <a:lstStyle/>
        <a:p>
          <a:endParaRPr lang="en-GB"/>
        </a:p>
      </dgm:t>
    </dgm:pt>
    <dgm:pt modelId="{A9F75305-F1DE-465C-B5EE-37B14DDE2243}">
      <dgm:prSet phldrT="[Text]"/>
      <dgm:spPr/>
      <dgm:t>
        <a:bodyPr/>
        <a:lstStyle/>
        <a:p>
          <a:pPr>
            <a:buFont typeface="Arial" panose="020B0604020202020204" pitchFamily="34" charset="0"/>
            <a:buChar char="•"/>
          </a:pPr>
          <a:r>
            <a:rPr lang="en-GB" b="1" dirty="0">
              <a:solidFill>
                <a:schemeClr val="tx1"/>
              </a:solidFill>
            </a:rPr>
            <a:t>Control of medication</a:t>
          </a:r>
        </a:p>
      </dgm:t>
    </dgm:pt>
    <dgm:pt modelId="{8DE2EAE8-AFAF-407D-8F47-6A0ABBAE01DC}" type="parTrans" cxnId="{435C0983-CF08-4634-A701-0BC34BEA2CD7}">
      <dgm:prSet/>
      <dgm:spPr/>
    </dgm:pt>
    <dgm:pt modelId="{ACC04925-2D87-4151-986F-5C58E8E33AB3}" type="sibTrans" cxnId="{435C0983-CF08-4634-A701-0BC34BEA2CD7}">
      <dgm:prSet/>
      <dgm:spPr/>
    </dgm:pt>
    <dgm:pt modelId="{78445E74-F5AF-40EF-BECA-0813DDC9277D}" type="pres">
      <dgm:prSet presAssocID="{7B67441A-BE9A-483D-8C07-BD26B92F5F96}" presName="Name0" presStyleCnt="0">
        <dgm:presLayoutVars>
          <dgm:dir/>
          <dgm:animLvl val="lvl"/>
          <dgm:resizeHandles val="exact"/>
        </dgm:presLayoutVars>
      </dgm:prSet>
      <dgm:spPr/>
    </dgm:pt>
    <dgm:pt modelId="{3E5080FD-3F6A-4F7D-BC5B-DA4A92383434}" type="pres">
      <dgm:prSet presAssocID="{5D9E342F-A1D7-4721-8102-E78B94EDCA68}" presName="composite" presStyleCnt="0"/>
      <dgm:spPr/>
    </dgm:pt>
    <dgm:pt modelId="{C9856B34-A8AB-43F3-99BA-87ABDAFCFDFF}" type="pres">
      <dgm:prSet presAssocID="{5D9E342F-A1D7-4721-8102-E78B94EDCA68}" presName="parTx" presStyleLbl="alignNode1" presStyleIdx="0" presStyleCnt="5">
        <dgm:presLayoutVars>
          <dgm:chMax val="0"/>
          <dgm:chPref val="0"/>
          <dgm:bulletEnabled val="1"/>
        </dgm:presLayoutVars>
      </dgm:prSet>
      <dgm:spPr/>
    </dgm:pt>
    <dgm:pt modelId="{3FFE7BB8-3FCD-4525-A047-A8E03D9CDB45}" type="pres">
      <dgm:prSet presAssocID="{5D9E342F-A1D7-4721-8102-E78B94EDCA68}" presName="desTx" presStyleLbl="alignAccFollowNode1" presStyleIdx="0" presStyleCnt="5">
        <dgm:presLayoutVars>
          <dgm:bulletEnabled val="1"/>
        </dgm:presLayoutVars>
      </dgm:prSet>
      <dgm:spPr/>
    </dgm:pt>
    <dgm:pt modelId="{F2744850-74C5-423F-AA4B-8B85BE506236}" type="pres">
      <dgm:prSet presAssocID="{BFF3333C-378F-4083-8A45-F86BC65FE96A}" presName="space" presStyleCnt="0"/>
      <dgm:spPr/>
    </dgm:pt>
    <dgm:pt modelId="{44088BC4-FF7A-495E-9E3F-6BF76D75A97F}" type="pres">
      <dgm:prSet presAssocID="{ECFED5D3-80EE-4D3D-ADB4-31A9ED4856FE}" presName="composite" presStyleCnt="0"/>
      <dgm:spPr/>
    </dgm:pt>
    <dgm:pt modelId="{CB9F7B4D-8525-4E7D-B2EE-C58EFC083019}" type="pres">
      <dgm:prSet presAssocID="{ECFED5D3-80EE-4D3D-ADB4-31A9ED4856FE}" presName="parTx" presStyleLbl="alignNode1" presStyleIdx="1" presStyleCnt="5">
        <dgm:presLayoutVars>
          <dgm:chMax val="0"/>
          <dgm:chPref val="0"/>
          <dgm:bulletEnabled val="1"/>
        </dgm:presLayoutVars>
      </dgm:prSet>
      <dgm:spPr/>
    </dgm:pt>
    <dgm:pt modelId="{A39AE971-5B97-4928-A322-128061DFECD1}" type="pres">
      <dgm:prSet presAssocID="{ECFED5D3-80EE-4D3D-ADB4-31A9ED4856FE}" presName="desTx" presStyleLbl="alignAccFollowNode1" presStyleIdx="1" presStyleCnt="5">
        <dgm:presLayoutVars>
          <dgm:bulletEnabled val="1"/>
        </dgm:presLayoutVars>
      </dgm:prSet>
      <dgm:spPr/>
    </dgm:pt>
    <dgm:pt modelId="{6FEEA519-6A55-4486-AE90-ECA080840EDD}" type="pres">
      <dgm:prSet presAssocID="{09AAF3FC-F803-4432-B20A-F80DBD1713E4}" presName="space" presStyleCnt="0"/>
      <dgm:spPr/>
    </dgm:pt>
    <dgm:pt modelId="{8C6FE9A8-B40C-41FA-954F-D2BB7E755269}" type="pres">
      <dgm:prSet presAssocID="{3CCFB5D7-4B28-437A-B572-5974F7682508}" presName="composite" presStyleCnt="0"/>
      <dgm:spPr/>
    </dgm:pt>
    <dgm:pt modelId="{8BD67073-6AEC-469E-BFB2-6BE0B546414D}" type="pres">
      <dgm:prSet presAssocID="{3CCFB5D7-4B28-437A-B572-5974F7682508}" presName="parTx" presStyleLbl="alignNode1" presStyleIdx="2" presStyleCnt="5">
        <dgm:presLayoutVars>
          <dgm:chMax val="0"/>
          <dgm:chPref val="0"/>
          <dgm:bulletEnabled val="1"/>
        </dgm:presLayoutVars>
      </dgm:prSet>
      <dgm:spPr/>
    </dgm:pt>
    <dgm:pt modelId="{643E0BDA-28DF-46B5-A78B-AF27A25B368D}" type="pres">
      <dgm:prSet presAssocID="{3CCFB5D7-4B28-437A-B572-5974F7682508}" presName="desTx" presStyleLbl="alignAccFollowNode1" presStyleIdx="2" presStyleCnt="5">
        <dgm:presLayoutVars>
          <dgm:bulletEnabled val="1"/>
        </dgm:presLayoutVars>
      </dgm:prSet>
      <dgm:spPr/>
    </dgm:pt>
    <dgm:pt modelId="{765785C6-4FC8-4B9C-98BB-C56BE930D58E}" type="pres">
      <dgm:prSet presAssocID="{1889103F-CBA5-411C-8F11-39357357FE1A}" presName="space" presStyleCnt="0"/>
      <dgm:spPr/>
    </dgm:pt>
    <dgm:pt modelId="{92064E35-814D-4CD9-A3AF-C6EF17BA73A3}" type="pres">
      <dgm:prSet presAssocID="{A6E4E837-9185-492D-B3B2-F1655BDBCE9E}" presName="composite" presStyleCnt="0"/>
      <dgm:spPr/>
    </dgm:pt>
    <dgm:pt modelId="{EE5C1C86-C44A-4610-8C64-1ECD6316934F}" type="pres">
      <dgm:prSet presAssocID="{A6E4E837-9185-492D-B3B2-F1655BDBCE9E}" presName="parTx" presStyleLbl="alignNode1" presStyleIdx="3" presStyleCnt="5">
        <dgm:presLayoutVars>
          <dgm:chMax val="0"/>
          <dgm:chPref val="0"/>
          <dgm:bulletEnabled val="1"/>
        </dgm:presLayoutVars>
      </dgm:prSet>
      <dgm:spPr/>
    </dgm:pt>
    <dgm:pt modelId="{CCBD9FD8-E667-4A10-9C92-26D35B86AE7D}" type="pres">
      <dgm:prSet presAssocID="{A6E4E837-9185-492D-B3B2-F1655BDBCE9E}" presName="desTx" presStyleLbl="alignAccFollowNode1" presStyleIdx="3" presStyleCnt="5">
        <dgm:presLayoutVars>
          <dgm:bulletEnabled val="1"/>
        </dgm:presLayoutVars>
      </dgm:prSet>
      <dgm:spPr/>
    </dgm:pt>
    <dgm:pt modelId="{C1CC200B-1D3E-48BF-8E3F-B98B091CFF3A}" type="pres">
      <dgm:prSet presAssocID="{433AF326-357F-40A3-874F-BC0B52045EDB}" presName="space" presStyleCnt="0"/>
      <dgm:spPr/>
    </dgm:pt>
    <dgm:pt modelId="{8BD54A3B-62C6-4BB6-8F2A-63DE814240C4}" type="pres">
      <dgm:prSet presAssocID="{CE689555-C395-4BB3-BEEB-828826992906}" presName="composite" presStyleCnt="0"/>
      <dgm:spPr/>
    </dgm:pt>
    <dgm:pt modelId="{755091FF-7533-475D-9578-66539D230DAC}" type="pres">
      <dgm:prSet presAssocID="{CE689555-C395-4BB3-BEEB-828826992906}" presName="parTx" presStyleLbl="alignNode1" presStyleIdx="4" presStyleCnt="5">
        <dgm:presLayoutVars>
          <dgm:chMax val="0"/>
          <dgm:chPref val="0"/>
          <dgm:bulletEnabled val="1"/>
        </dgm:presLayoutVars>
      </dgm:prSet>
      <dgm:spPr/>
    </dgm:pt>
    <dgm:pt modelId="{4C75B7AF-7058-41CC-8017-4312F67821E6}" type="pres">
      <dgm:prSet presAssocID="{CE689555-C395-4BB3-BEEB-828826992906}" presName="desTx" presStyleLbl="alignAccFollowNode1" presStyleIdx="4" presStyleCnt="5">
        <dgm:presLayoutVars>
          <dgm:bulletEnabled val="1"/>
        </dgm:presLayoutVars>
      </dgm:prSet>
      <dgm:spPr/>
    </dgm:pt>
  </dgm:ptLst>
  <dgm:cxnLst>
    <dgm:cxn modelId="{5A5DF505-D3A4-4461-8826-A1BA4BB8A209}" type="presOf" srcId="{04402BB3-5E75-44CF-A462-4131032B9D3F}" destId="{A39AE971-5B97-4928-A322-128061DFECD1}" srcOrd="0" destOrd="0" presId="urn:microsoft.com/office/officeart/2005/8/layout/hList1"/>
    <dgm:cxn modelId="{F58A4C0F-19C6-4977-BAAB-3A907A54F710}" srcId="{7B67441A-BE9A-483D-8C07-BD26B92F5F96}" destId="{CE689555-C395-4BB3-BEEB-828826992906}" srcOrd="4" destOrd="0" parTransId="{50676113-DD52-48D4-A8BE-A1FE7BB3A13F}" sibTransId="{CDD40B7C-56CE-41DF-BA28-0580B57D1AF1}"/>
    <dgm:cxn modelId="{6E16DF10-406E-48B3-8AAA-0EC642C8ADDB}" type="presOf" srcId="{A07C6A29-7591-4D93-94A2-7FF7AA776E78}" destId="{643E0BDA-28DF-46B5-A78B-AF27A25B368D}" srcOrd="0" destOrd="0" presId="urn:microsoft.com/office/officeart/2005/8/layout/hList1"/>
    <dgm:cxn modelId="{E0ADE11A-F732-486E-831C-9772FE172956}" srcId="{CE689555-C395-4BB3-BEEB-828826992906}" destId="{AA4A6A47-0AAD-4D19-BF8D-D2DC9678FA1B}" srcOrd="0" destOrd="0" parTransId="{34CB5CC3-31FD-4A65-ABBA-7E3584ADA9C0}" sibTransId="{BA2842A5-D718-4B1E-B86F-535514CA0968}"/>
    <dgm:cxn modelId="{BDFECB1B-8C1D-48A8-90D2-DD54CC52133C}" type="presOf" srcId="{C461447D-3F71-47AD-8D26-1BEB0771C705}" destId="{3FFE7BB8-3FCD-4525-A047-A8E03D9CDB45}" srcOrd="0" destOrd="1" presId="urn:microsoft.com/office/officeart/2005/8/layout/hList1"/>
    <dgm:cxn modelId="{01797723-1B4B-47B0-AB07-F8C9ADD2ECA3}" srcId="{A6E4E837-9185-492D-B3B2-F1655BDBCE9E}" destId="{3139F6E2-BB90-417B-8230-D5E3C241E43A}" srcOrd="1" destOrd="0" parTransId="{52B9C073-ECF4-43A7-A252-BF2B39971C38}" sibTransId="{F671E8FA-695A-4230-BEDD-AEA3B891B52D}"/>
    <dgm:cxn modelId="{A32FD123-4268-4A4B-97CD-F02572E0840F}" type="presOf" srcId="{1F2AE890-7E40-4380-9C0F-A970D4C6F6E4}" destId="{3FFE7BB8-3FCD-4525-A047-A8E03D9CDB45}" srcOrd="0" destOrd="2" presId="urn:microsoft.com/office/officeart/2005/8/layout/hList1"/>
    <dgm:cxn modelId="{C5DA6725-B429-4502-B390-12AFCBF6676C}" srcId="{7B67441A-BE9A-483D-8C07-BD26B92F5F96}" destId="{3CCFB5D7-4B28-437A-B572-5974F7682508}" srcOrd="2" destOrd="0" parTransId="{9F67E9E9-4F47-4ED5-B0AE-B8E51985937C}" sibTransId="{1889103F-CBA5-411C-8F11-39357357FE1A}"/>
    <dgm:cxn modelId="{32B33530-480A-4177-B639-EB8E3CAFF31E}" type="presOf" srcId="{A9F75305-F1DE-465C-B5EE-37B14DDE2243}" destId="{3FFE7BB8-3FCD-4525-A047-A8E03D9CDB45}" srcOrd="0" destOrd="4" presId="urn:microsoft.com/office/officeart/2005/8/layout/hList1"/>
    <dgm:cxn modelId="{8654B63D-17D6-44B4-B6DA-9D86B8602C6F}" srcId="{7B67441A-BE9A-483D-8C07-BD26B92F5F96}" destId="{A6E4E837-9185-492D-B3B2-F1655BDBCE9E}" srcOrd="3" destOrd="0" parTransId="{45117BD0-820E-4059-81F0-92BD8D48D4BB}" sibTransId="{433AF326-357F-40A3-874F-BC0B52045EDB}"/>
    <dgm:cxn modelId="{361E755D-0F0F-4289-9CF5-F659A0F6937D}" type="presOf" srcId="{A6E4E837-9185-492D-B3B2-F1655BDBCE9E}" destId="{EE5C1C86-C44A-4610-8C64-1ECD6316934F}" srcOrd="0" destOrd="0" presId="urn:microsoft.com/office/officeart/2005/8/layout/hList1"/>
    <dgm:cxn modelId="{FD0F7F42-8383-4B2E-9292-88E384BB51AF}" srcId="{7B67441A-BE9A-483D-8C07-BD26B92F5F96}" destId="{ECFED5D3-80EE-4D3D-ADB4-31A9ED4856FE}" srcOrd="1" destOrd="0" parTransId="{451F6EE2-86F7-4F55-AD85-0862FCB3703F}" sibTransId="{09AAF3FC-F803-4432-B20A-F80DBD1713E4}"/>
    <dgm:cxn modelId="{A9F1EF63-2D46-4041-AD18-65A11CEFEF82}" srcId="{ECFED5D3-80EE-4D3D-ADB4-31A9ED4856FE}" destId="{04402BB3-5E75-44CF-A462-4131032B9D3F}" srcOrd="0" destOrd="0" parTransId="{B755E9CA-89CF-463D-B62F-74179F8A9F85}" sibTransId="{EDEF0A49-9DB5-4727-97D5-2C9243622998}"/>
    <dgm:cxn modelId="{5EB5F143-02BE-455D-A07F-2B76366AFE64}" type="presOf" srcId="{3139F6E2-BB90-417B-8230-D5E3C241E43A}" destId="{CCBD9FD8-E667-4A10-9C92-26D35B86AE7D}" srcOrd="0" destOrd="1" presId="urn:microsoft.com/office/officeart/2005/8/layout/hList1"/>
    <dgm:cxn modelId="{31FDD645-9098-4C4F-87F4-5653B0955399}" type="presOf" srcId="{3CCFB5D7-4B28-437A-B572-5974F7682508}" destId="{8BD67073-6AEC-469E-BFB2-6BE0B546414D}" srcOrd="0" destOrd="0" presId="urn:microsoft.com/office/officeart/2005/8/layout/hList1"/>
    <dgm:cxn modelId="{8725144C-EC2C-4270-8641-0FB5F2CCCF19}" type="presOf" srcId="{FE9DD496-EEEA-4047-8FD6-ACC7419CB1C6}" destId="{3FFE7BB8-3FCD-4525-A047-A8E03D9CDB45}" srcOrd="0" destOrd="3" presId="urn:microsoft.com/office/officeart/2005/8/layout/hList1"/>
    <dgm:cxn modelId="{946F5171-2B42-4C6E-865F-BC575F79870F}" type="presOf" srcId="{7B67441A-BE9A-483D-8C07-BD26B92F5F96}" destId="{78445E74-F5AF-40EF-BECA-0813DDC9277D}" srcOrd="0" destOrd="0" presId="urn:microsoft.com/office/officeart/2005/8/layout/hList1"/>
    <dgm:cxn modelId="{44E57976-9955-4A6B-B7FC-A685842025BA}" srcId="{5D9E342F-A1D7-4721-8102-E78B94EDCA68}" destId="{C461447D-3F71-47AD-8D26-1BEB0771C705}" srcOrd="1" destOrd="0" parTransId="{63267C21-AF42-455D-8678-3E307347324F}" sibTransId="{A48C5B7E-6B3B-4F29-B4B6-7C51D42823AA}"/>
    <dgm:cxn modelId="{5BD80F58-8599-47DF-8FE4-B215D8DD5F63}" srcId="{3CCFB5D7-4B28-437A-B572-5974F7682508}" destId="{A07C6A29-7591-4D93-94A2-7FF7AA776E78}" srcOrd="0" destOrd="0" parTransId="{B4490554-9012-4929-9DCF-1B3F7C2E65CF}" sibTransId="{7762E963-8268-41F6-8081-D5E849A84F3B}"/>
    <dgm:cxn modelId="{435C0983-CF08-4634-A701-0BC34BEA2CD7}" srcId="{5D9E342F-A1D7-4721-8102-E78B94EDCA68}" destId="{A9F75305-F1DE-465C-B5EE-37B14DDE2243}" srcOrd="4" destOrd="0" parTransId="{8DE2EAE8-AFAF-407D-8F47-6A0ABBAE01DC}" sibTransId="{ACC04925-2D87-4151-986F-5C58E8E33AB3}"/>
    <dgm:cxn modelId="{00038585-8CD7-429A-BC3D-602B388F621A}" srcId="{5D9E342F-A1D7-4721-8102-E78B94EDCA68}" destId="{BF9F84EE-5237-41A3-A10C-0D1487FA6BD6}" srcOrd="0" destOrd="0" parTransId="{EC4AE8BC-696A-467D-B4F5-9DDBDF8CE89A}" sibTransId="{2F061C3E-A3A9-4D11-AFBE-00FA4A7700D1}"/>
    <dgm:cxn modelId="{27A4A09A-A20C-477D-9806-252B271B67FA}" type="presOf" srcId="{BF9F84EE-5237-41A3-A10C-0D1487FA6BD6}" destId="{3FFE7BB8-3FCD-4525-A047-A8E03D9CDB45}" srcOrd="0" destOrd="0" presId="urn:microsoft.com/office/officeart/2005/8/layout/hList1"/>
    <dgm:cxn modelId="{9FDB34B2-055B-436E-90E4-25AD88EF03E3}" type="presOf" srcId="{B6B8BD54-55B4-4AA6-B55D-4264926044BB}" destId="{CCBD9FD8-E667-4A10-9C92-26D35B86AE7D}" srcOrd="0" destOrd="0" presId="urn:microsoft.com/office/officeart/2005/8/layout/hList1"/>
    <dgm:cxn modelId="{A4B172B2-EEBA-45F3-B854-751A9CBC7287}" type="presOf" srcId="{AA4A6A47-0AAD-4D19-BF8D-D2DC9678FA1B}" destId="{4C75B7AF-7058-41CC-8017-4312F67821E6}" srcOrd="0" destOrd="0" presId="urn:microsoft.com/office/officeart/2005/8/layout/hList1"/>
    <dgm:cxn modelId="{65F7E0C5-FF80-4868-84BD-5E499C53A97B}" srcId="{5D9E342F-A1D7-4721-8102-E78B94EDCA68}" destId="{1F2AE890-7E40-4380-9C0F-A970D4C6F6E4}" srcOrd="2" destOrd="0" parTransId="{B35DDDCD-114C-4779-9D41-C1DBE26EE8D5}" sibTransId="{89178128-891F-433E-8545-607C6191AF8E}"/>
    <dgm:cxn modelId="{2CDA59C6-EEE8-480D-8BF4-E7F53D6A9442}" srcId="{A6E4E837-9185-492D-B3B2-F1655BDBCE9E}" destId="{B6B8BD54-55B4-4AA6-B55D-4264926044BB}" srcOrd="0" destOrd="0" parTransId="{CC3D4A77-0368-47A8-ADA4-2BF7403E7686}" sibTransId="{DDD37802-BAF9-43F6-B536-7765BBDD7EB3}"/>
    <dgm:cxn modelId="{047CBEC7-A5EC-4D41-AC58-DEC5A4FBBF79}" type="presOf" srcId="{ECFED5D3-80EE-4D3D-ADB4-31A9ED4856FE}" destId="{CB9F7B4D-8525-4E7D-B2EE-C58EFC083019}" srcOrd="0" destOrd="0" presId="urn:microsoft.com/office/officeart/2005/8/layout/hList1"/>
    <dgm:cxn modelId="{418A1AE7-36E6-42EF-AD8D-0A9AE652981A}" type="presOf" srcId="{5D9E342F-A1D7-4721-8102-E78B94EDCA68}" destId="{C9856B34-A8AB-43F3-99BA-87ABDAFCFDFF}" srcOrd="0" destOrd="0" presId="urn:microsoft.com/office/officeart/2005/8/layout/hList1"/>
    <dgm:cxn modelId="{648681F3-3148-49C3-A835-2294F686B786}" srcId="{7B67441A-BE9A-483D-8C07-BD26B92F5F96}" destId="{5D9E342F-A1D7-4721-8102-E78B94EDCA68}" srcOrd="0" destOrd="0" parTransId="{D5D8EAC0-80CD-4102-9912-B30D96626D9A}" sibTransId="{BFF3333C-378F-4083-8A45-F86BC65FE96A}"/>
    <dgm:cxn modelId="{696645F4-355B-492D-A5B7-FC5C6840869B}" srcId="{5D9E342F-A1D7-4721-8102-E78B94EDCA68}" destId="{FE9DD496-EEEA-4047-8FD6-ACC7419CB1C6}" srcOrd="3" destOrd="0" parTransId="{ACE79E2E-3462-4797-B500-B831A0CFE050}" sibTransId="{88EFD029-7FE3-4A61-B385-7A43B0375ED2}"/>
    <dgm:cxn modelId="{A52727FA-E90E-4C09-9323-4A841A72415F}" type="presOf" srcId="{CE689555-C395-4BB3-BEEB-828826992906}" destId="{755091FF-7533-475D-9578-66539D230DAC}" srcOrd="0" destOrd="0" presId="urn:microsoft.com/office/officeart/2005/8/layout/hList1"/>
    <dgm:cxn modelId="{C0594A1E-E206-49DC-A353-8563113B868A}" type="presParOf" srcId="{78445E74-F5AF-40EF-BECA-0813DDC9277D}" destId="{3E5080FD-3F6A-4F7D-BC5B-DA4A92383434}" srcOrd="0" destOrd="0" presId="urn:microsoft.com/office/officeart/2005/8/layout/hList1"/>
    <dgm:cxn modelId="{CB54FEB1-82E9-4E45-82BE-D9D8D90EBB59}" type="presParOf" srcId="{3E5080FD-3F6A-4F7D-BC5B-DA4A92383434}" destId="{C9856B34-A8AB-43F3-99BA-87ABDAFCFDFF}" srcOrd="0" destOrd="0" presId="urn:microsoft.com/office/officeart/2005/8/layout/hList1"/>
    <dgm:cxn modelId="{19A82BCA-0596-49D4-95B9-D25CD5291C87}" type="presParOf" srcId="{3E5080FD-3F6A-4F7D-BC5B-DA4A92383434}" destId="{3FFE7BB8-3FCD-4525-A047-A8E03D9CDB45}" srcOrd="1" destOrd="0" presId="urn:microsoft.com/office/officeart/2005/8/layout/hList1"/>
    <dgm:cxn modelId="{A44929ED-C147-4EE4-AB64-DADBC804B7D3}" type="presParOf" srcId="{78445E74-F5AF-40EF-BECA-0813DDC9277D}" destId="{F2744850-74C5-423F-AA4B-8B85BE506236}" srcOrd="1" destOrd="0" presId="urn:microsoft.com/office/officeart/2005/8/layout/hList1"/>
    <dgm:cxn modelId="{0DB0AD72-4A05-4386-A9B8-2406B060075A}" type="presParOf" srcId="{78445E74-F5AF-40EF-BECA-0813DDC9277D}" destId="{44088BC4-FF7A-495E-9E3F-6BF76D75A97F}" srcOrd="2" destOrd="0" presId="urn:microsoft.com/office/officeart/2005/8/layout/hList1"/>
    <dgm:cxn modelId="{2742F902-8D09-41C2-A765-B09ED1B98F41}" type="presParOf" srcId="{44088BC4-FF7A-495E-9E3F-6BF76D75A97F}" destId="{CB9F7B4D-8525-4E7D-B2EE-C58EFC083019}" srcOrd="0" destOrd="0" presId="urn:microsoft.com/office/officeart/2005/8/layout/hList1"/>
    <dgm:cxn modelId="{40DC2F31-025D-4DBD-A09E-F4BF387B172A}" type="presParOf" srcId="{44088BC4-FF7A-495E-9E3F-6BF76D75A97F}" destId="{A39AE971-5B97-4928-A322-128061DFECD1}" srcOrd="1" destOrd="0" presId="urn:microsoft.com/office/officeart/2005/8/layout/hList1"/>
    <dgm:cxn modelId="{7702C418-88D0-47DA-83E6-C5C9D2F45A3B}" type="presParOf" srcId="{78445E74-F5AF-40EF-BECA-0813DDC9277D}" destId="{6FEEA519-6A55-4486-AE90-ECA080840EDD}" srcOrd="3" destOrd="0" presId="urn:microsoft.com/office/officeart/2005/8/layout/hList1"/>
    <dgm:cxn modelId="{9ACB1BEE-EBDD-4A8F-910F-0C9EF6A7C821}" type="presParOf" srcId="{78445E74-F5AF-40EF-BECA-0813DDC9277D}" destId="{8C6FE9A8-B40C-41FA-954F-D2BB7E755269}" srcOrd="4" destOrd="0" presId="urn:microsoft.com/office/officeart/2005/8/layout/hList1"/>
    <dgm:cxn modelId="{CEFC18E3-AE66-40C7-8F61-1E22EEBF1891}" type="presParOf" srcId="{8C6FE9A8-B40C-41FA-954F-D2BB7E755269}" destId="{8BD67073-6AEC-469E-BFB2-6BE0B546414D}" srcOrd="0" destOrd="0" presId="urn:microsoft.com/office/officeart/2005/8/layout/hList1"/>
    <dgm:cxn modelId="{5AF025B0-3545-4599-87AE-68B22FBFE928}" type="presParOf" srcId="{8C6FE9A8-B40C-41FA-954F-D2BB7E755269}" destId="{643E0BDA-28DF-46B5-A78B-AF27A25B368D}" srcOrd="1" destOrd="0" presId="urn:microsoft.com/office/officeart/2005/8/layout/hList1"/>
    <dgm:cxn modelId="{26020E29-EFE3-48B5-A8B0-4E0405F526FD}" type="presParOf" srcId="{78445E74-F5AF-40EF-BECA-0813DDC9277D}" destId="{765785C6-4FC8-4B9C-98BB-C56BE930D58E}" srcOrd="5" destOrd="0" presId="urn:microsoft.com/office/officeart/2005/8/layout/hList1"/>
    <dgm:cxn modelId="{E51E0D10-C2AE-422F-84D6-E1884BD9C11F}" type="presParOf" srcId="{78445E74-F5AF-40EF-BECA-0813DDC9277D}" destId="{92064E35-814D-4CD9-A3AF-C6EF17BA73A3}" srcOrd="6" destOrd="0" presId="urn:microsoft.com/office/officeart/2005/8/layout/hList1"/>
    <dgm:cxn modelId="{0CACF873-69AF-472F-9077-A897802CD888}" type="presParOf" srcId="{92064E35-814D-4CD9-A3AF-C6EF17BA73A3}" destId="{EE5C1C86-C44A-4610-8C64-1ECD6316934F}" srcOrd="0" destOrd="0" presId="urn:microsoft.com/office/officeart/2005/8/layout/hList1"/>
    <dgm:cxn modelId="{2118FAF3-72C8-430A-9376-56B01F5842AD}" type="presParOf" srcId="{92064E35-814D-4CD9-A3AF-C6EF17BA73A3}" destId="{CCBD9FD8-E667-4A10-9C92-26D35B86AE7D}" srcOrd="1" destOrd="0" presId="urn:microsoft.com/office/officeart/2005/8/layout/hList1"/>
    <dgm:cxn modelId="{3733B41B-32F3-419B-A791-BDF61263B643}" type="presParOf" srcId="{78445E74-F5AF-40EF-BECA-0813DDC9277D}" destId="{C1CC200B-1D3E-48BF-8E3F-B98B091CFF3A}" srcOrd="7" destOrd="0" presId="urn:microsoft.com/office/officeart/2005/8/layout/hList1"/>
    <dgm:cxn modelId="{88B31640-6628-4663-BBED-0F074B0CBBBB}" type="presParOf" srcId="{78445E74-F5AF-40EF-BECA-0813DDC9277D}" destId="{8BD54A3B-62C6-4BB6-8F2A-63DE814240C4}" srcOrd="8" destOrd="0" presId="urn:microsoft.com/office/officeart/2005/8/layout/hList1"/>
    <dgm:cxn modelId="{70751F00-3736-49DF-936F-95E8EAB2F60C}" type="presParOf" srcId="{8BD54A3B-62C6-4BB6-8F2A-63DE814240C4}" destId="{755091FF-7533-475D-9578-66539D230DAC}" srcOrd="0" destOrd="0" presId="urn:microsoft.com/office/officeart/2005/8/layout/hList1"/>
    <dgm:cxn modelId="{282B88C7-60D4-49F2-95EC-42EAAC3C1DD3}" type="presParOf" srcId="{8BD54A3B-62C6-4BB6-8F2A-63DE814240C4}" destId="{4C75B7AF-7058-41CC-8017-4312F67821E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35E092E-D5EB-4E45-9388-8E16C58070EA}" type="doc">
      <dgm:prSet loTypeId="urn:microsoft.com/office/officeart/2005/8/layout/default" loCatId="list" qsTypeId="urn:microsoft.com/office/officeart/2005/8/quickstyle/simple1#8" qsCatId="simple" csTypeId="urn:microsoft.com/office/officeart/2005/8/colors/accent1_2#8" csCatId="accent1" phldr="1"/>
      <dgm:spPr/>
      <dgm:t>
        <a:bodyPr/>
        <a:lstStyle/>
        <a:p>
          <a:endParaRPr lang="en-GB"/>
        </a:p>
      </dgm:t>
    </dgm:pt>
    <dgm:pt modelId="{4A574F09-E567-4A8A-B8DE-67E722A47541}">
      <dgm:prSet phldrT="[Text]" phldr="0"/>
      <dgm:spPr/>
      <dgm:t>
        <a:bodyPr/>
        <a:lstStyle/>
        <a:p>
          <a:r>
            <a:rPr lang="en-GB" dirty="0">
              <a:solidFill>
                <a:srgbClr val="000000"/>
              </a:solidFill>
            </a:rPr>
            <a:t>Routine enquiry</a:t>
          </a:r>
        </a:p>
      </dgm:t>
    </dgm:pt>
    <dgm:pt modelId="{0FF7CF96-5BAC-4E7E-8D7B-99EE477886D6}" type="parTrans" cxnId="{26D78844-A56D-4053-9979-778D6E66258F}">
      <dgm:prSet/>
      <dgm:spPr/>
      <dgm:t>
        <a:bodyPr/>
        <a:lstStyle/>
        <a:p>
          <a:endParaRPr lang="en-GB">
            <a:solidFill>
              <a:srgbClr val="000000"/>
            </a:solidFill>
          </a:endParaRPr>
        </a:p>
      </dgm:t>
    </dgm:pt>
    <dgm:pt modelId="{DBDD043A-D89F-49E6-8398-421653370BDC}" type="sibTrans" cxnId="{26D78844-A56D-4053-9979-778D6E66258F}">
      <dgm:prSet/>
      <dgm:spPr/>
      <dgm:t>
        <a:bodyPr/>
        <a:lstStyle/>
        <a:p>
          <a:endParaRPr lang="en-GB">
            <a:solidFill>
              <a:srgbClr val="000000"/>
            </a:solidFill>
          </a:endParaRPr>
        </a:p>
      </dgm:t>
    </dgm:pt>
    <dgm:pt modelId="{4619B99D-BCF3-49DC-B76B-4895E88B7605}">
      <dgm:prSet phldrT="[Text]" phldr="0"/>
      <dgm:spPr/>
      <dgm:t>
        <a:bodyPr/>
        <a:lstStyle/>
        <a:p>
          <a:r>
            <a:rPr lang="en-GB" dirty="0">
              <a:solidFill>
                <a:srgbClr val="000000"/>
              </a:solidFill>
            </a:rPr>
            <a:t>Communication </a:t>
          </a:r>
          <a:r>
            <a:rPr lang="en-GB" dirty="0" err="1">
              <a:solidFill>
                <a:srgbClr val="000000"/>
              </a:solidFill>
            </a:rPr>
            <a:t>stype</a:t>
          </a:r>
          <a:endParaRPr lang="en-GB" dirty="0">
            <a:solidFill>
              <a:srgbClr val="000000"/>
            </a:solidFill>
          </a:endParaRPr>
        </a:p>
      </dgm:t>
    </dgm:pt>
    <dgm:pt modelId="{36126922-061B-4AA8-91A3-75FBB6EB15B5}" type="parTrans" cxnId="{F812472D-4DA3-4A6B-BBB9-A215B3859654}">
      <dgm:prSet/>
      <dgm:spPr/>
      <dgm:t>
        <a:bodyPr/>
        <a:lstStyle/>
        <a:p>
          <a:endParaRPr lang="en-GB">
            <a:solidFill>
              <a:srgbClr val="000000"/>
            </a:solidFill>
          </a:endParaRPr>
        </a:p>
      </dgm:t>
    </dgm:pt>
    <dgm:pt modelId="{B5822AF3-B921-43E7-9779-A0023FBA2B44}" type="sibTrans" cxnId="{F812472D-4DA3-4A6B-BBB9-A215B3859654}">
      <dgm:prSet/>
      <dgm:spPr/>
      <dgm:t>
        <a:bodyPr/>
        <a:lstStyle/>
        <a:p>
          <a:endParaRPr lang="en-GB">
            <a:solidFill>
              <a:srgbClr val="000000"/>
            </a:solidFill>
          </a:endParaRPr>
        </a:p>
      </dgm:t>
    </dgm:pt>
    <dgm:pt modelId="{83BA0637-2A31-4340-BFB4-F2EDC438AE8C}">
      <dgm:prSet phldrT="[Text]" phldr="0"/>
      <dgm:spPr/>
      <dgm:t>
        <a:bodyPr/>
        <a:lstStyle/>
        <a:p>
          <a:r>
            <a:rPr lang="en-GB" dirty="0">
              <a:solidFill>
                <a:srgbClr val="000000"/>
              </a:solidFill>
            </a:rPr>
            <a:t>Give LOTS of reassurance</a:t>
          </a:r>
        </a:p>
      </dgm:t>
    </dgm:pt>
    <dgm:pt modelId="{69EC5C16-7727-4743-B91F-486C31506077}" type="parTrans" cxnId="{7EB50A72-3AD2-4DB3-816C-F8391BB24755}">
      <dgm:prSet/>
      <dgm:spPr/>
      <dgm:t>
        <a:bodyPr/>
        <a:lstStyle/>
        <a:p>
          <a:endParaRPr lang="en-GB">
            <a:solidFill>
              <a:srgbClr val="000000"/>
            </a:solidFill>
          </a:endParaRPr>
        </a:p>
      </dgm:t>
    </dgm:pt>
    <dgm:pt modelId="{433994A8-FAA4-47B8-99B4-66D2086352F4}" type="sibTrans" cxnId="{7EB50A72-3AD2-4DB3-816C-F8391BB24755}">
      <dgm:prSet/>
      <dgm:spPr/>
      <dgm:t>
        <a:bodyPr/>
        <a:lstStyle/>
        <a:p>
          <a:endParaRPr lang="en-GB">
            <a:solidFill>
              <a:srgbClr val="000000"/>
            </a:solidFill>
          </a:endParaRPr>
        </a:p>
      </dgm:t>
    </dgm:pt>
    <dgm:pt modelId="{E522CE0B-7D2E-4169-8927-608E4BAC0739}">
      <dgm:prSet phldrT="[Text]" phldr="0"/>
      <dgm:spPr/>
      <dgm:t>
        <a:bodyPr/>
        <a:lstStyle/>
        <a:p>
          <a:r>
            <a:rPr lang="en-GB" dirty="0">
              <a:solidFill>
                <a:srgbClr val="000000"/>
              </a:solidFill>
            </a:rPr>
            <a:t>Assess risk using </a:t>
          </a:r>
          <a:r>
            <a:rPr lang="en-GB">
              <a:solidFill>
                <a:srgbClr val="000000"/>
              </a:solidFill>
            </a:rPr>
            <a:t>the DASH</a:t>
          </a:r>
          <a:endParaRPr lang="en-GB" dirty="0">
            <a:solidFill>
              <a:srgbClr val="000000"/>
            </a:solidFill>
          </a:endParaRPr>
        </a:p>
      </dgm:t>
    </dgm:pt>
    <dgm:pt modelId="{ADB91667-7E96-4867-B661-24B61A2574BE}" type="parTrans" cxnId="{A204CBD8-61C7-426C-A2FF-7F35E167C6CB}">
      <dgm:prSet/>
      <dgm:spPr/>
      <dgm:t>
        <a:bodyPr/>
        <a:lstStyle/>
        <a:p>
          <a:endParaRPr lang="en-GB">
            <a:solidFill>
              <a:srgbClr val="000000"/>
            </a:solidFill>
          </a:endParaRPr>
        </a:p>
      </dgm:t>
    </dgm:pt>
    <dgm:pt modelId="{6F65975E-31E7-4FB7-AD34-B7EDB55C01C3}" type="sibTrans" cxnId="{A204CBD8-61C7-426C-A2FF-7F35E167C6CB}">
      <dgm:prSet/>
      <dgm:spPr/>
      <dgm:t>
        <a:bodyPr/>
        <a:lstStyle/>
        <a:p>
          <a:endParaRPr lang="en-GB">
            <a:solidFill>
              <a:srgbClr val="000000"/>
            </a:solidFill>
          </a:endParaRPr>
        </a:p>
      </dgm:t>
    </dgm:pt>
    <dgm:pt modelId="{B38FE61B-2AB2-4C26-98B9-C988B50C1771}">
      <dgm:prSet phldrT="[Text]" phldr="0"/>
      <dgm:spPr/>
      <dgm:t>
        <a:bodyPr/>
        <a:lstStyle/>
        <a:p>
          <a:r>
            <a:rPr lang="en-GB">
              <a:solidFill>
                <a:srgbClr val="000000"/>
              </a:solidFill>
            </a:rPr>
            <a:t>Ask about specific abusive behaviours</a:t>
          </a:r>
          <a:endParaRPr lang="en-GB" dirty="0">
            <a:solidFill>
              <a:srgbClr val="000000"/>
            </a:solidFill>
          </a:endParaRPr>
        </a:p>
      </dgm:t>
    </dgm:pt>
    <dgm:pt modelId="{5FBAC801-4931-4EE2-AD5A-8E725305DBD9}" type="parTrans" cxnId="{6097CAE6-F026-4966-B823-93EDA1832BBD}">
      <dgm:prSet/>
      <dgm:spPr/>
      <dgm:t>
        <a:bodyPr/>
        <a:lstStyle/>
        <a:p>
          <a:endParaRPr lang="en-GB">
            <a:solidFill>
              <a:srgbClr val="000000"/>
            </a:solidFill>
          </a:endParaRPr>
        </a:p>
      </dgm:t>
    </dgm:pt>
    <dgm:pt modelId="{87445EFA-6120-4A89-B371-20B98B334050}" type="sibTrans" cxnId="{6097CAE6-F026-4966-B823-93EDA1832BBD}">
      <dgm:prSet/>
      <dgm:spPr/>
      <dgm:t>
        <a:bodyPr/>
        <a:lstStyle/>
        <a:p>
          <a:endParaRPr lang="en-GB">
            <a:solidFill>
              <a:srgbClr val="000000"/>
            </a:solidFill>
          </a:endParaRPr>
        </a:p>
      </dgm:t>
    </dgm:pt>
    <dgm:pt modelId="{38242265-5218-4AFA-8DEC-CCAD7FFD8D84}">
      <dgm:prSet phldrT="[Text]" phldr="0"/>
      <dgm:spPr/>
      <dgm:t>
        <a:bodyPr/>
        <a:lstStyle/>
        <a:p>
          <a:r>
            <a:rPr lang="en-GB" dirty="0">
              <a:solidFill>
                <a:srgbClr val="000000"/>
              </a:solidFill>
            </a:rPr>
            <a:t>Create space for action</a:t>
          </a:r>
        </a:p>
      </dgm:t>
    </dgm:pt>
    <dgm:pt modelId="{AC89F7BC-FA81-40FB-BF0F-B7DFF1B70DF9}" type="parTrans" cxnId="{348E13F8-8112-4486-BFE1-52935EA36DE4}">
      <dgm:prSet/>
      <dgm:spPr/>
      <dgm:t>
        <a:bodyPr/>
        <a:lstStyle/>
        <a:p>
          <a:endParaRPr lang="en-GB"/>
        </a:p>
      </dgm:t>
    </dgm:pt>
    <dgm:pt modelId="{B185E070-A24A-4645-BAA7-DF41380610E5}" type="sibTrans" cxnId="{348E13F8-8112-4486-BFE1-52935EA36DE4}">
      <dgm:prSet/>
      <dgm:spPr/>
      <dgm:t>
        <a:bodyPr/>
        <a:lstStyle/>
        <a:p>
          <a:endParaRPr lang="en-GB"/>
        </a:p>
      </dgm:t>
    </dgm:pt>
    <dgm:pt modelId="{6B6F26F0-8C02-4074-B3D7-FEE6CDDB7B0B}">
      <dgm:prSet phldrT="[Text]" phldr="0"/>
      <dgm:spPr/>
      <dgm:t>
        <a:bodyPr/>
        <a:lstStyle/>
        <a:p>
          <a:r>
            <a:rPr lang="en-GB" dirty="0">
              <a:solidFill>
                <a:srgbClr val="000000"/>
              </a:solidFill>
            </a:rPr>
            <a:t>Consider respite and assessment for carers</a:t>
          </a:r>
        </a:p>
      </dgm:t>
    </dgm:pt>
    <dgm:pt modelId="{8E04F2B7-7C98-4D6F-94F1-DF0C8F5F8FD3}" type="parTrans" cxnId="{0D69AC8A-43AF-41C3-B49D-EB27A5183FB1}">
      <dgm:prSet/>
      <dgm:spPr/>
      <dgm:t>
        <a:bodyPr/>
        <a:lstStyle/>
        <a:p>
          <a:endParaRPr lang="en-GB"/>
        </a:p>
      </dgm:t>
    </dgm:pt>
    <dgm:pt modelId="{BB20A504-B6AA-414A-B936-B3590E7DAEF9}" type="sibTrans" cxnId="{0D69AC8A-43AF-41C3-B49D-EB27A5183FB1}">
      <dgm:prSet/>
      <dgm:spPr/>
      <dgm:t>
        <a:bodyPr/>
        <a:lstStyle/>
        <a:p>
          <a:endParaRPr lang="en-GB"/>
        </a:p>
      </dgm:t>
    </dgm:pt>
    <dgm:pt modelId="{BB7D8CA3-0C5C-4BA7-BC18-9A6128CC031D}">
      <dgm:prSet phldrT="[Text]" phldr="0"/>
      <dgm:spPr/>
      <dgm:t>
        <a:bodyPr/>
        <a:lstStyle/>
        <a:p>
          <a:r>
            <a:rPr lang="en-GB">
              <a:solidFill>
                <a:srgbClr val="000000"/>
              </a:solidFill>
            </a:rPr>
            <a:t>Seek advice from/refer to GDASS</a:t>
          </a:r>
          <a:endParaRPr lang="en-GB" dirty="0">
            <a:solidFill>
              <a:srgbClr val="000000"/>
            </a:solidFill>
          </a:endParaRPr>
        </a:p>
      </dgm:t>
    </dgm:pt>
    <dgm:pt modelId="{8D4B325A-7C54-4E01-8A7C-7933CB67CB2C}" type="parTrans" cxnId="{00B295A1-835B-4A8E-AA4F-F6049ECE10B2}">
      <dgm:prSet/>
      <dgm:spPr/>
    </dgm:pt>
    <dgm:pt modelId="{386CBCFA-C450-4B25-953E-F8644D44CC63}" type="sibTrans" cxnId="{00B295A1-835B-4A8E-AA4F-F6049ECE10B2}">
      <dgm:prSet/>
      <dgm:spPr/>
    </dgm:pt>
    <dgm:pt modelId="{A9E92B63-7196-42D8-8F70-38316D22739A}" type="pres">
      <dgm:prSet presAssocID="{735E092E-D5EB-4E45-9388-8E16C58070EA}" presName="diagram" presStyleCnt="0">
        <dgm:presLayoutVars>
          <dgm:dir/>
          <dgm:resizeHandles val="exact"/>
        </dgm:presLayoutVars>
      </dgm:prSet>
      <dgm:spPr/>
    </dgm:pt>
    <dgm:pt modelId="{411744AC-A702-4858-A876-8DFDE36BEE70}" type="pres">
      <dgm:prSet presAssocID="{4A574F09-E567-4A8A-B8DE-67E722A47541}" presName="node" presStyleLbl="node1" presStyleIdx="0" presStyleCnt="8">
        <dgm:presLayoutVars>
          <dgm:bulletEnabled val="1"/>
        </dgm:presLayoutVars>
      </dgm:prSet>
      <dgm:spPr/>
    </dgm:pt>
    <dgm:pt modelId="{3FA5731F-592A-4F74-B72A-61781E0E7B6E}" type="pres">
      <dgm:prSet presAssocID="{DBDD043A-D89F-49E6-8398-421653370BDC}" presName="sibTrans" presStyleCnt="0"/>
      <dgm:spPr/>
    </dgm:pt>
    <dgm:pt modelId="{18C627A5-C8A0-495C-9763-2D1627670561}" type="pres">
      <dgm:prSet presAssocID="{38242265-5218-4AFA-8DEC-CCAD7FFD8D84}" presName="node" presStyleLbl="node1" presStyleIdx="1" presStyleCnt="8">
        <dgm:presLayoutVars>
          <dgm:bulletEnabled val="1"/>
        </dgm:presLayoutVars>
      </dgm:prSet>
      <dgm:spPr/>
    </dgm:pt>
    <dgm:pt modelId="{C47D74AC-3892-45DC-967F-B2D576DD142A}" type="pres">
      <dgm:prSet presAssocID="{B185E070-A24A-4645-BAA7-DF41380610E5}" presName="sibTrans" presStyleCnt="0"/>
      <dgm:spPr/>
    </dgm:pt>
    <dgm:pt modelId="{04F79301-7CB4-496C-9BCA-E68F9A7FD3E8}" type="pres">
      <dgm:prSet presAssocID="{4619B99D-BCF3-49DC-B76B-4895E88B7605}" presName="node" presStyleLbl="node1" presStyleIdx="2" presStyleCnt="8">
        <dgm:presLayoutVars>
          <dgm:bulletEnabled val="1"/>
        </dgm:presLayoutVars>
      </dgm:prSet>
      <dgm:spPr/>
    </dgm:pt>
    <dgm:pt modelId="{4291DA6B-1DFE-4D10-A705-F8B46B601715}" type="pres">
      <dgm:prSet presAssocID="{B5822AF3-B921-43E7-9779-A0023FBA2B44}" presName="sibTrans" presStyleCnt="0"/>
      <dgm:spPr/>
    </dgm:pt>
    <dgm:pt modelId="{14881ECA-BC68-4761-9143-4327B33D1C9E}" type="pres">
      <dgm:prSet presAssocID="{B38FE61B-2AB2-4C26-98B9-C988B50C1771}" presName="node" presStyleLbl="node1" presStyleIdx="3" presStyleCnt="8">
        <dgm:presLayoutVars>
          <dgm:bulletEnabled val="1"/>
        </dgm:presLayoutVars>
      </dgm:prSet>
      <dgm:spPr/>
    </dgm:pt>
    <dgm:pt modelId="{F97481B2-62CF-4E30-AA4C-0886B5C3FDF9}" type="pres">
      <dgm:prSet presAssocID="{87445EFA-6120-4A89-B371-20B98B334050}" presName="sibTrans" presStyleCnt="0"/>
      <dgm:spPr/>
    </dgm:pt>
    <dgm:pt modelId="{75C473C0-2C72-4644-AF1B-977625374949}" type="pres">
      <dgm:prSet presAssocID="{83BA0637-2A31-4340-BFB4-F2EDC438AE8C}" presName="node" presStyleLbl="node1" presStyleIdx="4" presStyleCnt="8">
        <dgm:presLayoutVars>
          <dgm:bulletEnabled val="1"/>
        </dgm:presLayoutVars>
      </dgm:prSet>
      <dgm:spPr/>
    </dgm:pt>
    <dgm:pt modelId="{9FBC7D63-4490-412C-B4C5-741B9C5560DA}" type="pres">
      <dgm:prSet presAssocID="{433994A8-FAA4-47B8-99B4-66D2086352F4}" presName="sibTrans" presStyleCnt="0"/>
      <dgm:spPr/>
    </dgm:pt>
    <dgm:pt modelId="{36EAAE3A-B570-49EE-977B-1C02CF793568}" type="pres">
      <dgm:prSet presAssocID="{6B6F26F0-8C02-4074-B3D7-FEE6CDDB7B0B}" presName="node" presStyleLbl="node1" presStyleIdx="5" presStyleCnt="8">
        <dgm:presLayoutVars>
          <dgm:bulletEnabled val="1"/>
        </dgm:presLayoutVars>
      </dgm:prSet>
      <dgm:spPr/>
    </dgm:pt>
    <dgm:pt modelId="{1A4E6202-F25C-4EC4-B92F-7F3D62ECE75C}" type="pres">
      <dgm:prSet presAssocID="{BB20A504-B6AA-414A-B936-B3590E7DAEF9}" presName="sibTrans" presStyleCnt="0"/>
      <dgm:spPr/>
    </dgm:pt>
    <dgm:pt modelId="{2145F5D1-B6E0-47C0-9366-0B744B7A949C}" type="pres">
      <dgm:prSet presAssocID="{BB7D8CA3-0C5C-4BA7-BC18-9A6128CC031D}" presName="node" presStyleLbl="node1" presStyleIdx="6" presStyleCnt="8">
        <dgm:presLayoutVars>
          <dgm:bulletEnabled val="1"/>
        </dgm:presLayoutVars>
      </dgm:prSet>
      <dgm:spPr/>
    </dgm:pt>
    <dgm:pt modelId="{96F628C2-86AB-489A-945F-57F6CC537678}" type="pres">
      <dgm:prSet presAssocID="{386CBCFA-C450-4B25-953E-F8644D44CC63}" presName="sibTrans" presStyleCnt="0"/>
      <dgm:spPr/>
    </dgm:pt>
    <dgm:pt modelId="{F82FAC82-72D3-4D00-9434-EA4A21E3D097}" type="pres">
      <dgm:prSet presAssocID="{E522CE0B-7D2E-4169-8927-608E4BAC0739}" presName="node" presStyleLbl="node1" presStyleIdx="7" presStyleCnt="8">
        <dgm:presLayoutVars>
          <dgm:bulletEnabled val="1"/>
        </dgm:presLayoutVars>
      </dgm:prSet>
      <dgm:spPr/>
    </dgm:pt>
  </dgm:ptLst>
  <dgm:cxnLst>
    <dgm:cxn modelId="{AE489A13-C29D-4FCF-B6C7-C3D152DDFD56}" type="presOf" srcId="{4A574F09-E567-4A8A-B8DE-67E722A47541}" destId="{411744AC-A702-4858-A876-8DFDE36BEE70}" srcOrd="0" destOrd="0" presId="urn:microsoft.com/office/officeart/2005/8/layout/default"/>
    <dgm:cxn modelId="{2C4D0B20-823D-4D52-A937-ECEBB55E242B}" type="presOf" srcId="{38242265-5218-4AFA-8DEC-CCAD7FFD8D84}" destId="{18C627A5-C8A0-495C-9763-2D1627670561}" srcOrd="0" destOrd="0" presId="urn:microsoft.com/office/officeart/2005/8/layout/default"/>
    <dgm:cxn modelId="{F812472D-4DA3-4A6B-BBB9-A215B3859654}" srcId="{735E092E-D5EB-4E45-9388-8E16C58070EA}" destId="{4619B99D-BCF3-49DC-B76B-4895E88B7605}" srcOrd="2" destOrd="0" parTransId="{36126922-061B-4AA8-91A3-75FBB6EB15B5}" sibTransId="{B5822AF3-B921-43E7-9779-A0023FBA2B44}"/>
    <dgm:cxn modelId="{D0513231-D7F4-441A-B37F-EADAD30065E8}" type="presOf" srcId="{E522CE0B-7D2E-4169-8927-608E4BAC0739}" destId="{F82FAC82-72D3-4D00-9434-EA4A21E3D097}" srcOrd="0" destOrd="0" presId="urn:microsoft.com/office/officeart/2005/8/layout/default"/>
    <dgm:cxn modelId="{098BB938-B032-42ED-83C6-7AD9E5B490D7}" type="presOf" srcId="{4619B99D-BCF3-49DC-B76B-4895E88B7605}" destId="{04F79301-7CB4-496C-9BCA-E68F9A7FD3E8}" srcOrd="0" destOrd="0" presId="urn:microsoft.com/office/officeart/2005/8/layout/default"/>
    <dgm:cxn modelId="{B061C93A-0842-4380-869E-D0BDC2FC9873}" type="presOf" srcId="{735E092E-D5EB-4E45-9388-8E16C58070EA}" destId="{A9E92B63-7196-42D8-8F70-38316D22739A}" srcOrd="0" destOrd="0" presId="urn:microsoft.com/office/officeart/2005/8/layout/default"/>
    <dgm:cxn modelId="{26D78844-A56D-4053-9979-778D6E66258F}" srcId="{735E092E-D5EB-4E45-9388-8E16C58070EA}" destId="{4A574F09-E567-4A8A-B8DE-67E722A47541}" srcOrd="0" destOrd="0" parTransId="{0FF7CF96-5BAC-4E7E-8D7B-99EE477886D6}" sibTransId="{DBDD043A-D89F-49E6-8398-421653370BDC}"/>
    <dgm:cxn modelId="{7EB50A72-3AD2-4DB3-816C-F8391BB24755}" srcId="{735E092E-D5EB-4E45-9388-8E16C58070EA}" destId="{83BA0637-2A31-4340-BFB4-F2EDC438AE8C}" srcOrd="4" destOrd="0" parTransId="{69EC5C16-7727-4743-B91F-486C31506077}" sibTransId="{433994A8-FAA4-47B8-99B4-66D2086352F4}"/>
    <dgm:cxn modelId="{58160A73-6420-4F88-BF97-3802AA7A4ACC}" type="presOf" srcId="{BB7D8CA3-0C5C-4BA7-BC18-9A6128CC031D}" destId="{2145F5D1-B6E0-47C0-9366-0B744B7A949C}" srcOrd="0" destOrd="0" presId="urn:microsoft.com/office/officeart/2005/8/layout/default"/>
    <dgm:cxn modelId="{0D69AC8A-43AF-41C3-B49D-EB27A5183FB1}" srcId="{735E092E-D5EB-4E45-9388-8E16C58070EA}" destId="{6B6F26F0-8C02-4074-B3D7-FEE6CDDB7B0B}" srcOrd="5" destOrd="0" parTransId="{8E04F2B7-7C98-4D6F-94F1-DF0C8F5F8FD3}" sibTransId="{BB20A504-B6AA-414A-B936-B3590E7DAEF9}"/>
    <dgm:cxn modelId="{00B295A1-835B-4A8E-AA4F-F6049ECE10B2}" srcId="{735E092E-D5EB-4E45-9388-8E16C58070EA}" destId="{BB7D8CA3-0C5C-4BA7-BC18-9A6128CC031D}" srcOrd="6" destOrd="0" parTransId="{8D4B325A-7C54-4E01-8A7C-7933CB67CB2C}" sibTransId="{386CBCFA-C450-4B25-953E-F8644D44CC63}"/>
    <dgm:cxn modelId="{4E4E8FB6-1C22-4D3D-B028-697916930D5B}" type="presOf" srcId="{B38FE61B-2AB2-4C26-98B9-C988B50C1771}" destId="{14881ECA-BC68-4761-9143-4327B33D1C9E}" srcOrd="0" destOrd="0" presId="urn:microsoft.com/office/officeart/2005/8/layout/default"/>
    <dgm:cxn modelId="{A204CBD8-61C7-426C-A2FF-7F35E167C6CB}" srcId="{735E092E-D5EB-4E45-9388-8E16C58070EA}" destId="{E522CE0B-7D2E-4169-8927-608E4BAC0739}" srcOrd="7" destOrd="0" parTransId="{ADB91667-7E96-4867-B661-24B61A2574BE}" sibTransId="{6F65975E-31E7-4FB7-AD34-B7EDB55C01C3}"/>
    <dgm:cxn modelId="{968804DB-2CCC-4BD5-9CD9-0DB340BB9F70}" type="presOf" srcId="{83BA0637-2A31-4340-BFB4-F2EDC438AE8C}" destId="{75C473C0-2C72-4644-AF1B-977625374949}" srcOrd="0" destOrd="0" presId="urn:microsoft.com/office/officeart/2005/8/layout/default"/>
    <dgm:cxn modelId="{6097CAE6-F026-4966-B823-93EDA1832BBD}" srcId="{735E092E-D5EB-4E45-9388-8E16C58070EA}" destId="{B38FE61B-2AB2-4C26-98B9-C988B50C1771}" srcOrd="3" destOrd="0" parTransId="{5FBAC801-4931-4EE2-AD5A-8E725305DBD9}" sibTransId="{87445EFA-6120-4A89-B371-20B98B334050}"/>
    <dgm:cxn modelId="{23265BF0-0BEF-4B7C-B785-CE9A8C1B87B0}" type="presOf" srcId="{6B6F26F0-8C02-4074-B3D7-FEE6CDDB7B0B}" destId="{36EAAE3A-B570-49EE-977B-1C02CF793568}" srcOrd="0" destOrd="0" presId="urn:microsoft.com/office/officeart/2005/8/layout/default"/>
    <dgm:cxn modelId="{348E13F8-8112-4486-BFE1-52935EA36DE4}" srcId="{735E092E-D5EB-4E45-9388-8E16C58070EA}" destId="{38242265-5218-4AFA-8DEC-CCAD7FFD8D84}" srcOrd="1" destOrd="0" parTransId="{AC89F7BC-FA81-40FB-BF0F-B7DFF1B70DF9}" sibTransId="{B185E070-A24A-4645-BAA7-DF41380610E5}"/>
    <dgm:cxn modelId="{6460F711-3A6A-44FC-BDED-6F9992E48D04}" type="presParOf" srcId="{A9E92B63-7196-42D8-8F70-38316D22739A}" destId="{411744AC-A702-4858-A876-8DFDE36BEE70}" srcOrd="0" destOrd="0" presId="urn:microsoft.com/office/officeart/2005/8/layout/default"/>
    <dgm:cxn modelId="{40CE4E81-D570-4F77-A4D9-B52CF2762502}" type="presParOf" srcId="{A9E92B63-7196-42D8-8F70-38316D22739A}" destId="{3FA5731F-592A-4F74-B72A-61781E0E7B6E}" srcOrd="1" destOrd="0" presId="urn:microsoft.com/office/officeart/2005/8/layout/default"/>
    <dgm:cxn modelId="{04BD7C26-71A0-4306-B0E9-A3F1ED33897E}" type="presParOf" srcId="{A9E92B63-7196-42D8-8F70-38316D22739A}" destId="{18C627A5-C8A0-495C-9763-2D1627670561}" srcOrd="2" destOrd="0" presId="urn:microsoft.com/office/officeart/2005/8/layout/default"/>
    <dgm:cxn modelId="{E94E4040-67A3-4297-A69E-AD04E4851C7B}" type="presParOf" srcId="{A9E92B63-7196-42D8-8F70-38316D22739A}" destId="{C47D74AC-3892-45DC-967F-B2D576DD142A}" srcOrd="3" destOrd="0" presId="urn:microsoft.com/office/officeart/2005/8/layout/default"/>
    <dgm:cxn modelId="{9CB3F49C-47E6-4400-B04F-72731BA9EF06}" type="presParOf" srcId="{A9E92B63-7196-42D8-8F70-38316D22739A}" destId="{04F79301-7CB4-496C-9BCA-E68F9A7FD3E8}" srcOrd="4" destOrd="0" presId="urn:microsoft.com/office/officeart/2005/8/layout/default"/>
    <dgm:cxn modelId="{FDE853DD-ED19-445D-8C33-B0354F995360}" type="presParOf" srcId="{A9E92B63-7196-42D8-8F70-38316D22739A}" destId="{4291DA6B-1DFE-4D10-A705-F8B46B601715}" srcOrd="5" destOrd="0" presId="urn:microsoft.com/office/officeart/2005/8/layout/default"/>
    <dgm:cxn modelId="{F16BCCB2-9613-4859-AD69-810177CED97A}" type="presParOf" srcId="{A9E92B63-7196-42D8-8F70-38316D22739A}" destId="{14881ECA-BC68-4761-9143-4327B33D1C9E}" srcOrd="6" destOrd="0" presId="urn:microsoft.com/office/officeart/2005/8/layout/default"/>
    <dgm:cxn modelId="{4B42AE6D-D8ED-44F8-BA93-82DD9E737F9D}" type="presParOf" srcId="{A9E92B63-7196-42D8-8F70-38316D22739A}" destId="{F97481B2-62CF-4E30-AA4C-0886B5C3FDF9}" srcOrd="7" destOrd="0" presId="urn:microsoft.com/office/officeart/2005/8/layout/default"/>
    <dgm:cxn modelId="{B99BA563-79C1-4579-BE93-A39242CBAF28}" type="presParOf" srcId="{A9E92B63-7196-42D8-8F70-38316D22739A}" destId="{75C473C0-2C72-4644-AF1B-977625374949}" srcOrd="8" destOrd="0" presId="urn:microsoft.com/office/officeart/2005/8/layout/default"/>
    <dgm:cxn modelId="{9818E421-8BB4-4EE2-8B17-CD7892304EA0}" type="presParOf" srcId="{A9E92B63-7196-42D8-8F70-38316D22739A}" destId="{9FBC7D63-4490-412C-B4C5-741B9C5560DA}" srcOrd="9" destOrd="0" presId="urn:microsoft.com/office/officeart/2005/8/layout/default"/>
    <dgm:cxn modelId="{BB135FD2-A523-4394-B776-27A5ED3B7645}" type="presParOf" srcId="{A9E92B63-7196-42D8-8F70-38316D22739A}" destId="{36EAAE3A-B570-49EE-977B-1C02CF793568}" srcOrd="10" destOrd="0" presId="urn:microsoft.com/office/officeart/2005/8/layout/default"/>
    <dgm:cxn modelId="{EFCCD5D2-CE9B-4A7B-B2A0-5D9907F90F08}" type="presParOf" srcId="{A9E92B63-7196-42D8-8F70-38316D22739A}" destId="{1A4E6202-F25C-4EC4-B92F-7F3D62ECE75C}" srcOrd="11" destOrd="0" presId="urn:microsoft.com/office/officeart/2005/8/layout/default"/>
    <dgm:cxn modelId="{2FB02624-1AC4-4B8D-B146-4976D8F819D5}" type="presParOf" srcId="{A9E92B63-7196-42D8-8F70-38316D22739A}" destId="{2145F5D1-B6E0-47C0-9366-0B744B7A949C}" srcOrd="12" destOrd="0" presId="urn:microsoft.com/office/officeart/2005/8/layout/default"/>
    <dgm:cxn modelId="{BD75B4DF-72F4-41E5-BFF5-301CD53B9C92}" type="presParOf" srcId="{A9E92B63-7196-42D8-8F70-38316D22739A}" destId="{96F628C2-86AB-489A-945F-57F6CC537678}" srcOrd="13" destOrd="0" presId="urn:microsoft.com/office/officeart/2005/8/layout/default"/>
    <dgm:cxn modelId="{8E619F22-4165-46C8-9B80-BAA2B0447930}" type="presParOf" srcId="{A9E92B63-7196-42D8-8F70-38316D22739A}" destId="{F82FAC82-72D3-4D00-9434-EA4A21E3D097}"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5648DEA-F57B-4500-B05B-74208E09EBD6}" type="doc">
      <dgm:prSet loTypeId="urn:microsoft.com/office/officeart/2005/8/layout/default" loCatId="list" qsTypeId="urn:microsoft.com/office/officeart/2005/8/quickstyle/simple1#25" qsCatId="simple" csTypeId="urn:microsoft.com/office/officeart/2005/8/colors/accent1_2#25" csCatId="accent1" phldr="1"/>
      <dgm:spPr/>
      <dgm:t>
        <a:bodyPr/>
        <a:lstStyle/>
        <a:p>
          <a:endParaRPr lang="en-GB"/>
        </a:p>
      </dgm:t>
    </dgm:pt>
    <dgm:pt modelId="{4AFF69C6-0640-49FD-BCB2-9E05BA461DD0}">
      <dgm:prSet phldrT="[Text]"/>
      <dgm:spPr/>
      <dgm:t>
        <a:bodyPr/>
        <a:lstStyle/>
        <a:p>
          <a:r>
            <a:rPr lang="en-GB" dirty="0"/>
            <a:t>Individual needs</a:t>
          </a:r>
        </a:p>
      </dgm:t>
    </dgm:pt>
    <dgm:pt modelId="{BA838525-D313-4F50-A2FA-80511C5A5776}" type="parTrans" cxnId="{AE797699-50B6-4876-BF21-F65EEB3256DB}">
      <dgm:prSet/>
      <dgm:spPr/>
      <dgm:t>
        <a:bodyPr/>
        <a:lstStyle/>
        <a:p>
          <a:endParaRPr lang="en-GB"/>
        </a:p>
      </dgm:t>
    </dgm:pt>
    <dgm:pt modelId="{2E9A7F71-1C9F-4836-B8D9-A0125F38BFCC}" type="sibTrans" cxnId="{AE797699-50B6-4876-BF21-F65EEB3256DB}">
      <dgm:prSet/>
      <dgm:spPr/>
      <dgm:t>
        <a:bodyPr/>
        <a:lstStyle/>
        <a:p>
          <a:endParaRPr lang="en-GB"/>
        </a:p>
      </dgm:t>
    </dgm:pt>
    <dgm:pt modelId="{1F65C657-273E-49D9-8D22-4C5656ABD989}">
      <dgm:prSet phldrT="[Text]"/>
      <dgm:spPr/>
      <dgm:t>
        <a:bodyPr/>
        <a:lstStyle/>
        <a:p>
          <a:r>
            <a:rPr lang="en-GB" dirty="0"/>
            <a:t>Safe spaces</a:t>
          </a:r>
        </a:p>
      </dgm:t>
    </dgm:pt>
    <dgm:pt modelId="{64120218-ED74-4199-936C-4CF19EE3048B}" type="parTrans" cxnId="{ABD1B605-2C6D-42DA-95FE-58E5B2BA6BC2}">
      <dgm:prSet/>
      <dgm:spPr/>
      <dgm:t>
        <a:bodyPr/>
        <a:lstStyle/>
        <a:p>
          <a:endParaRPr lang="en-GB"/>
        </a:p>
      </dgm:t>
    </dgm:pt>
    <dgm:pt modelId="{9CE37798-1A31-48B0-9963-2518BE3E4094}" type="sibTrans" cxnId="{ABD1B605-2C6D-42DA-95FE-58E5B2BA6BC2}">
      <dgm:prSet/>
      <dgm:spPr/>
      <dgm:t>
        <a:bodyPr/>
        <a:lstStyle/>
        <a:p>
          <a:endParaRPr lang="en-GB"/>
        </a:p>
      </dgm:t>
    </dgm:pt>
    <dgm:pt modelId="{E9ED7DA1-D538-446D-8D76-6E2CABA512C9}">
      <dgm:prSet phldrT="[Text]"/>
      <dgm:spPr/>
      <dgm:t>
        <a:bodyPr/>
        <a:lstStyle/>
        <a:p>
          <a:r>
            <a:rPr lang="en-GB" dirty="0"/>
            <a:t>Medical and medication</a:t>
          </a:r>
        </a:p>
      </dgm:t>
    </dgm:pt>
    <dgm:pt modelId="{3BEED9AB-E9F3-4A29-8938-680BCEB34976}" type="parTrans" cxnId="{B7B88D69-732D-404B-B59C-F2FF2412F32C}">
      <dgm:prSet/>
      <dgm:spPr/>
      <dgm:t>
        <a:bodyPr/>
        <a:lstStyle/>
        <a:p>
          <a:endParaRPr lang="en-GB"/>
        </a:p>
      </dgm:t>
    </dgm:pt>
    <dgm:pt modelId="{0F2C0DE3-6BA3-4BB1-8127-24668E0DE4F8}" type="sibTrans" cxnId="{B7B88D69-732D-404B-B59C-F2FF2412F32C}">
      <dgm:prSet/>
      <dgm:spPr/>
      <dgm:t>
        <a:bodyPr/>
        <a:lstStyle/>
        <a:p>
          <a:endParaRPr lang="en-GB"/>
        </a:p>
      </dgm:t>
    </dgm:pt>
    <dgm:pt modelId="{06E31E78-8427-40A6-9282-921A114B2778}">
      <dgm:prSet phldrT="[Text]"/>
      <dgm:spPr/>
      <dgm:t>
        <a:bodyPr/>
        <a:lstStyle/>
        <a:p>
          <a:r>
            <a:rPr lang="en-GB" dirty="0"/>
            <a:t>Communication</a:t>
          </a:r>
        </a:p>
      </dgm:t>
    </dgm:pt>
    <dgm:pt modelId="{34A4A292-2FD8-42ED-8F71-0C28942D556F}" type="parTrans" cxnId="{85129554-E352-4F65-B7D7-91C905180A61}">
      <dgm:prSet/>
      <dgm:spPr/>
      <dgm:t>
        <a:bodyPr/>
        <a:lstStyle/>
        <a:p>
          <a:endParaRPr lang="en-GB"/>
        </a:p>
      </dgm:t>
    </dgm:pt>
    <dgm:pt modelId="{9C21D842-AF50-4E8F-9C1D-36D10C08C7D9}" type="sibTrans" cxnId="{85129554-E352-4F65-B7D7-91C905180A61}">
      <dgm:prSet/>
      <dgm:spPr/>
      <dgm:t>
        <a:bodyPr/>
        <a:lstStyle/>
        <a:p>
          <a:endParaRPr lang="en-GB"/>
        </a:p>
      </dgm:t>
    </dgm:pt>
    <dgm:pt modelId="{F3DFD1BA-F30F-4792-AFD0-E3FF27B99E23}">
      <dgm:prSet phldrT="[Text]"/>
      <dgm:spPr/>
      <dgm:t>
        <a:bodyPr/>
        <a:lstStyle/>
        <a:p>
          <a:r>
            <a:rPr lang="en-GB" dirty="0"/>
            <a:t>Economic independence</a:t>
          </a:r>
        </a:p>
      </dgm:t>
    </dgm:pt>
    <dgm:pt modelId="{6F48656C-B5E2-452F-B06C-67190E68D15E}" type="parTrans" cxnId="{5FAD4D83-1EB3-41DE-A3BF-737D00CE96D1}">
      <dgm:prSet/>
      <dgm:spPr/>
      <dgm:t>
        <a:bodyPr/>
        <a:lstStyle/>
        <a:p>
          <a:endParaRPr lang="en-GB"/>
        </a:p>
      </dgm:t>
    </dgm:pt>
    <dgm:pt modelId="{CD2F2449-24AC-4781-8DA8-E45CCE1CF304}" type="sibTrans" cxnId="{5FAD4D83-1EB3-41DE-A3BF-737D00CE96D1}">
      <dgm:prSet/>
      <dgm:spPr/>
      <dgm:t>
        <a:bodyPr/>
        <a:lstStyle/>
        <a:p>
          <a:endParaRPr lang="en-GB"/>
        </a:p>
      </dgm:t>
    </dgm:pt>
    <dgm:pt modelId="{4257B9D9-1AF1-451C-8D3D-2E62B8E9E07A}">
      <dgm:prSet phldrT="[Text]"/>
      <dgm:spPr/>
      <dgm:t>
        <a:bodyPr/>
        <a:lstStyle/>
        <a:p>
          <a:r>
            <a:rPr lang="en-GB" dirty="0"/>
            <a:t>Support networks</a:t>
          </a:r>
        </a:p>
      </dgm:t>
    </dgm:pt>
    <dgm:pt modelId="{088BB50B-26F8-4D1F-B09D-A0B0F19EBB95}" type="parTrans" cxnId="{BA38039B-B6BE-45A4-A366-F03E92733FF9}">
      <dgm:prSet/>
      <dgm:spPr/>
    </dgm:pt>
    <dgm:pt modelId="{9D9E6497-5801-45DE-8CA5-1F68CF48EAE6}" type="sibTrans" cxnId="{BA38039B-B6BE-45A4-A366-F03E92733FF9}">
      <dgm:prSet/>
      <dgm:spPr/>
    </dgm:pt>
    <dgm:pt modelId="{5072AAA9-6B0B-41A6-834F-EC75C1805DE9}">
      <dgm:prSet phldrT="[Text]"/>
      <dgm:spPr/>
      <dgm:t>
        <a:bodyPr/>
        <a:lstStyle/>
        <a:p>
          <a:r>
            <a:rPr lang="en-GB" dirty="0"/>
            <a:t>Emergency plans</a:t>
          </a:r>
        </a:p>
      </dgm:t>
    </dgm:pt>
    <dgm:pt modelId="{57DC97DA-98FE-440A-ADA1-4B350D439904}" type="parTrans" cxnId="{E6A72AF7-804F-4FD4-8DC4-8B959C90AF5C}">
      <dgm:prSet/>
      <dgm:spPr/>
    </dgm:pt>
    <dgm:pt modelId="{771A0557-9CAB-4B3C-8268-3DC803BD8FF4}" type="sibTrans" cxnId="{E6A72AF7-804F-4FD4-8DC4-8B959C90AF5C}">
      <dgm:prSet/>
      <dgm:spPr/>
    </dgm:pt>
    <dgm:pt modelId="{23787B82-2D03-4C48-9CC3-9028404DE57D}">
      <dgm:prSet phldrT="[Text]"/>
      <dgm:spPr/>
      <dgm:t>
        <a:bodyPr/>
        <a:lstStyle/>
        <a:p>
          <a:r>
            <a:rPr lang="en-GB" dirty="0"/>
            <a:t>Emotional support</a:t>
          </a:r>
        </a:p>
      </dgm:t>
    </dgm:pt>
    <dgm:pt modelId="{B17DFF97-4E80-442C-96F2-2FB23A9E33E8}" type="parTrans" cxnId="{BB77D6D4-80E5-4D73-BB01-91BF8C173C3A}">
      <dgm:prSet/>
      <dgm:spPr/>
    </dgm:pt>
    <dgm:pt modelId="{B7D80FB3-7982-4CE7-88C6-DDCDA55B4C4E}" type="sibTrans" cxnId="{BB77D6D4-80E5-4D73-BB01-91BF8C173C3A}">
      <dgm:prSet/>
      <dgm:spPr/>
    </dgm:pt>
    <dgm:pt modelId="{2E0F9525-3BA6-4B95-8984-8B3897DE999C}" type="pres">
      <dgm:prSet presAssocID="{C5648DEA-F57B-4500-B05B-74208E09EBD6}" presName="diagram" presStyleCnt="0">
        <dgm:presLayoutVars>
          <dgm:dir/>
          <dgm:resizeHandles val="exact"/>
        </dgm:presLayoutVars>
      </dgm:prSet>
      <dgm:spPr/>
    </dgm:pt>
    <dgm:pt modelId="{C7CB0CB9-2821-46F4-856F-72573A8D2162}" type="pres">
      <dgm:prSet presAssocID="{4AFF69C6-0640-49FD-BCB2-9E05BA461DD0}" presName="node" presStyleLbl="node1" presStyleIdx="0" presStyleCnt="8">
        <dgm:presLayoutVars>
          <dgm:bulletEnabled val="1"/>
        </dgm:presLayoutVars>
      </dgm:prSet>
      <dgm:spPr/>
    </dgm:pt>
    <dgm:pt modelId="{0BC68F5B-4D0C-4DC7-BADE-F703B09D705C}" type="pres">
      <dgm:prSet presAssocID="{2E9A7F71-1C9F-4836-B8D9-A0125F38BFCC}" presName="sibTrans" presStyleCnt="0"/>
      <dgm:spPr/>
    </dgm:pt>
    <dgm:pt modelId="{8382375C-4A9E-49EB-A78A-4EF63E9CAC7F}" type="pres">
      <dgm:prSet presAssocID="{1F65C657-273E-49D9-8D22-4C5656ABD989}" presName="node" presStyleLbl="node1" presStyleIdx="1" presStyleCnt="8">
        <dgm:presLayoutVars>
          <dgm:bulletEnabled val="1"/>
        </dgm:presLayoutVars>
      </dgm:prSet>
      <dgm:spPr/>
    </dgm:pt>
    <dgm:pt modelId="{9D6A2334-9D5C-4C84-BE7C-17D19CA96179}" type="pres">
      <dgm:prSet presAssocID="{9CE37798-1A31-48B0-9963-2518BE3E4094}" presName="sibTrans" presStyleCnt="0"/>
      <dgm:spPr/>
    </dgm:pt>
    <dgm:pt modelId="{536B42DF-BAD5-47E3-8774-56680930D92C}" type="pres">
      <dgm:prSet presAssocID="{E9ED7DA1-D538-446D-8D76-6E2CABA512C9}" presName="node" presStyleLbl="node1" presStyleIdx="2" presStyleCnt="8">
        <dgm:presLayoutVars>
          <dgm:bulletEnabled val="1"/>
        </dgm:presLayoutVars>
      </dgm:prSet>
      <dgm:spPr/>
    </dgm:pt>
    <dgm:pt modelId="{3113BA40-4C1B-46E4-8468-D1D9E5DAB7A8}" type="pres">
      <dgm:prSet presAssocID="{0F2C0DE3-6BA3-4BB1-8127-24668E0DE4F8}" presName="sibTrans" presStyleCnt="0"/>
      <dgm:spPr/>
    </dgm:pt>
    <dgm:pt modelId="{0E6B16BE-69B6-444B-980A-70DEE145CD47}" type="pres">
      <dgm:prSet presAssocID="{06E31E78-8427-40A6-9282-921A114B2778}" presName="node" presStyleLbl="node1" presStyleIdx="3" presStyleCnt="8">
        <dgm:presLayoutVars>
          <dgm:bulletEnabled val="1"/>
        </dgm:presLayoutVars>
      </dgm:prSet>
      <dgm:spPr/>
    </dgm:pt>
    <dgm:pt modelId="{F94035B8-B9E4-47FC-98E1-711DF45F3734}" type="pres">
      <dgm:prSet presAssocID="{9C21D842-AF50-4E8F-9C1D-36D10C08C7D9}" presName="sibTrans" presStyleCnt="0"/>
      <dgm:spPr/>
    </dgm:pt>
    <dgm:pt modelId="{AC091BDE-2829-4533-8F57-09601DFC5ABF}" type="pres">
      <dgm:prSet presAssocID="{F3DFD1BA-F30F-4792-AFD0-E3FF27B99E23}" presName="node" presStyleLbl="node1" presStyleIdx="4" presStyleCnt="8">
        <dgm:presLayoutVars>
          <dgm:bulletEnabled val="1"/>
        </dgm:presLayoutVars>
      </dgm:prSet>
      <dgm:spPr/>
    </dgm:pt>
    <dgm:pt modelId="{D35032CD-FE3C-4ABB-AAF1-376B81A5F5A1}" type="pres">
      <dgm:prSet presAssocID="{CD2F2449-24AC-4781-8DA8-E45CCE1CF304}" presName="sibTrans" presStyleCnt="0"/>
      <dgm:spPr/>
    </dgm:pt>
    <dgm:pt modelId="{9C035709-A458-4E81-953B-EF1516C4CFED}" type="pres">
      <dgm:prSet presAssocID="{4257B9D9-1AF1-451C-8D3D-2E62B8E9E07A}" presName="node" presStyleLbl="node1" presStyleIdx="5" presStyleCnt="8">
        <dgm:presLayoutVars>
          <dgm:bulletEnabled val="1"/>
        </dgm:presLayoutVars>
      </dgm:prSet>
      <dgm:spPr/>
    </dgm:pt>
    <dgm:pt modelId="{0E15CA48-BE39-4236-B342-40D9BD0679C3}" type="pres">
      <dgm:prSet presAssocID="{9D9E6497-5801-45DE-8CA5-1F68CF48EAE6}" presName="sibTrans" presStyleCnt="0"/>
      <dgm:spPr/>
    </dgm:pt>
    <dgm:pt modelId="{4E17468A-29E5-4006-BA97-E7E6461EE975}" type="pres">
      <dgm:prSet presAssocID="{5072AAA9-6B0B-41A6-834F-EC75C1805DE9}" presName="node" presStyleLbl="node1" presStyleIdx="6" presStyleCnt="8">
        <dgm:presLayoutVars>
          <dgm:bulletEnabled val="1"/>
        </dgm:presLayoutVars>
      </dgm:prSet>
      <dgm:spPr/>
    </dgm:pt>
    <dgm:pt modelId="{9A489CA7-DD3D-4C49-8741-92310827FD33}" type="pres">
      <dgm:prSet presAssocID="{771A0557-9CAB-4B3C-8268-3DC803BD8FF4}" presName="sibTrans" presStyleCnt="0"/>
      <dgm:spPr/>
    </dgm:pt>
    <dgm:pt modelId="{58990E11-FF8C-4A7A-AAD2-EC6358BE7530}" type="pres">
      <dgm:prSet presAssocID="{23787B82-2D03-4C48-9CC3-9028404DE57D}" presName="node" presStyleLbl="node1" presStyleIdx="7" presStyleCnt="8">
        <dgm:presLayoutVars>
          <dgm:bulletEnabled val="1"/>
        </dgm:presLayoutVars>
      </dgm:prSet>
      <dgm:spPr/>
    </dgm:pt>
  </dgm:ptLst>
  <dgm:cxnLst>
    <dgm:cxn modelId="{ABD1B605-2C6D-42DA-95FE-58E5B2BA6BC2}" srcId="{C5648DEA-F57B-4500-B05B-74208E09EBD6}" destId="{1F65C657-273E-49D9-8D22-4C5656ABD989}" srcOrd="1" destOrd="0" parTransId="{64120218-ED74-4199-936C-4CF19EE3048B}" sibTransId="{9CE37798-1A31-48B0-9963-2518BE3E4094}"/>
    <dgm:cxn modelId="{ADEE9C1F-7EBA-48E3-95D1-E90E24B11761}" type="presOf" srcId="{4257B9D9-1AF1-451C-8D3D-2E62B8E9E07A}" destId="{9C035709-A458-4E81-953B-EF1516C4CFED}" srcOrd="0" destOrd="0" presId="urn:microsoft.com/office/officeart/2005/8/layout/default"/>
    <dgm:cxn modelId="{B0A8CB34-B229-42D1-A253-36AD52C3F918}" type="presOf" srcId="{23787B82-2D03-4C48-9CC3-9028404DE57D}" destId="{58990E11-FF8C-4A7A-AAD2-EC6358BE7530}" srcOrd="0" destOrd="0" presId="urn:microsoft.com/office/officeart/2005/8/layout/default"/>
    <dgm:cxn modelId="{B7B88D69-732D-404B-B59C-F2FF2412F32C}" srcId="{C5648DEA-F57B-4500-B05B-74208E09EBD6}" destId="{E9ED7DA1-D538-446D-8D76-6E2CABA512C9}" srcOrd="2" destOrd="0" parTransId="{3BEED9AB-E9F3-4A29-8938-680BCEB34976}" sibTransId="{0F2C0DE3-6BA3-4BB1-8127-24668E0DE4F8}"/>
    <dgm:cxn modelId="{85129554-E352-4F65-B7D7-91C905180A61}" srcId="{C5648DEA-F57B-4500-B05B-74208E09EBD6}" destId="{06E31E78-8427-40A6-9282-921A114B2778}" srcOrd="3" destOrd="0" parTransId="{34A4A292-2FD8-42ED-8F71-0C28942D556F}" sibTransId="{9C21D842-AF50-4E8F-9C1D-36D10C08C7D9}"/>
    <dgm:cxn modelId="{5FAD4D83-1EB3-41DE-A3BF-737D00CE96D1}" srcId="{C5648DEA-F57B-4500-B05B-74208E09EBD6}" destId="{F3DFD1BA-F30F-4792-AFD0-E3FF27B99E23}" srcOrd="4" destOrd="0" parTransId="{6F48656C-B5E2-452F-B06C-67190E68D15E}" sibTransId="{CD2F2449-24AC-4781-8DA8-E45CCE1CF304}"/>
    <dgm:cxn modelId="{75B39B98-54E7-4041-AF55-556253F7D1B6}" type="presOf" srcId="{1F65C657-273E-49D9-8D22-4C5656ABD989}" destId="{8382375C-4A9E-49EB-A78A-4EF63E9CAC7F}" srcOrd="0" destOrd="0" presId="urn:microsoft.com/office/officeart/2005/8/layout/default"/>
    <dgm:cxn modelId="{AE797699-50B6-4876-BF21-F65EEB3256DB}" srcId="{C5648DEA-F57B-4500-B05B-74208E09EBD6}" destId="{4AFF69C6-0640-49FD-BCB2-9E05BA461DD0}" srcOrd="0" destOrd="0" parTransId="{BA838525-D313-4F50-A2FA-80511C5A5776}" sibTransId="{2E9A7F71-1C9F-4836-B8D9-A0125F38BFCC}"/>
    <dgm:cxn modelId="{BA38039B-B6BE-45A4-A366-F03E92733FF9}" srcId="{C5648DEA-F57B-4500-B05B-74208E09EBD6}" destId="{4257B9D9-1AF1-451C-8D3D-2E62B8E9E07A}" srcOrd="5" destOrd="0" parTransId="{088BB50B-26F8-4D1F-B09D-A0B0F19EBB95}" sibTransId="{9D9E6497-5801-45DE-8CA5-1F68CF48EAE6}"/>
    <dgm:cxn modelId="{A6FF12BB-A94E-4A6F-B06C-928B236C5368}" type="presOf" srcId="{06E31E78-8427-40A6-9282-921A114B2778}" destId="{0E6B16BE-69B6-444B-980A-70DEE145CD47}" srcOrd="0" destOrd="0" presId="urn:microsoft.com/office/officeart/2005/8/layout/default"/>
    <dgm:cxn modelId="{32FC7CBE-2E40-49F4-853D-4121565C0835}" type="presOf" srcId="{5072AAA9-6B0B-41A6-834F-EC75C1805DE9}" destId="{4E17468A-29E5-4006-BA97-E7E6461EE975}" srcOrd="0" destOrd="0" presId="urn:microsoft.com/office/officeart/2005/8/layout/default"/>
    <dgm:cxn modelId="{CDE98BC6-75B5-4516-8D1A-6BB099A2FA8F}" type="presOf" srcId="{F3DFD1BA-F30F-4792-AFD0-E3FF27B99E23}" destId="{AC091BDE-2829-4533-8F57-09601DFC5ABF}" srcOrd="0" destOrd="0" presId="urn:microsoft.com/office/officeart/2005/8/layout/default"/>
    <dgm:cxn modelId="{D83AFBC8-9288-494B-B56E-3A18C166870C}" type="presOf" srcId="{4AFF69C6-0640-49FD-BCB2-9E05BA461DD0}" destId="{C7CB0CB9-2821-46F4-856F-72573A8D2162}" srcOrd="0" destOrd="0" presId="urn:microsoft.com/office/officeart/2005/8/layout/default"/>
    <dgm:cxn modelId="{BB77D6D4-80E5-4D73-BB01-91BF8C173C3A}" srcId="{C5648DEA-F57B-4500-B05B-74208E09EBD6}" destId="{23787B82-2D03-4C48-9CC3-9028404DE57D}" srcOrd="7" destOrd="0" parTransId="{B17DFF97-4E80-442C-96F2-2FB23A9E33E8}" sibTransId="{B7D80FB3-7982-4CE7-88C6-DDCDA55B4C4E}"/>
    <dgm:cxn modelId="{2C33D1E8-7B22-462B-AE3F-DE3C7EF322C2}" type="presOf" srcId="{E9ED7DA1-D538-446D-8D76-6E2CABA512C9}" destId="{536B42DF-BAD5-47E3-8774-56680930D92C}" srcOrd="0" destOrd="0" presId="urn:microsoft.com/office/officeart/2005/8/layout/default"/>
    <dgm:cxn modelId="{892D51F0-CB1C-4ACD-B523-0B8F0073B7E3}" type="presOf" srcId="{C5648DEA-F57B-4500-B05B-74208E09EBD6}" destId="{2E0F9525-3BA6-4B95-8984-8B3897DE999C}" srcOrd="0" destOrd="0" presId="urn:microsoft.com/office/officeart/2005/8/layout/default"/>
    <dgm:cxn modelId="{E6A72AF7-804F-4FD4-8DC4-8B959C90AF5C}" srcId="{C5648DEA-F57B-4500-B05B-74208E09EBD6}" destId="{5072AAA9-6B0B-41A6-834F-EC75C1805DE9}" srcOrd="6" destOrd="0" parTransId="{57DC97DA-98FE-440A-ADA1-4B350D439904}" sibTransId="{771A0557-9CAB-4B3C-8268-3DC803BD8FF4}"/>
    <dgm:cxn modelId="{ED2A211E-D56B-42C8-91B3-23A4FF71631E}" type="presParOf" srcId="{2E0F9525-3BA6-4B95-8984-8B3897DE999C}" destId="{C7CB0CB9-2821-46F4-856F-72573A8D2162}" srcOrd="0" destOrd="0" presId="urn:microsoft.com/office/officeart/2005/8/layout/default"/>
    <dgm:cxn modelId="{0E83C801-096C-4D08-9ECC-02B942A7389E}" type="presParOf" srcId="{2E0F9525-3BA6-4B95-8984-8B3897DE999C}" destId="{0BC68F5B-4D0C-4DC7-BADE-F703B09D705C}" srcOrd="1" destOrd="0" presId="urn:microsoft.com/office/officeart/2005/8/layout/default"/>
    <dgm:cxn modelId="{F0FCC451-7631-448D-83A2-C4928577B91D}" type="presParOf" srcId="{2E0F9525-3BA6-4B95-8984-8B3897DE999C}" destId="{8382375C-4A9E-49EB-A78A-4EF63E9CAC7F}" srcOrd="2" destOrd="0" presId="urn:microsoft.com/office/officeart/2005/8/layout/default"/>
    <dgm:cxn modelId="{60390F92-C6D1-43A8-A7E6-A3EBE7EE23B8}" type="presParOf" srcId="{2E0F9525-3BA6-4B95-8984-8B3897DE999C}" destId="{9D6A2334-9D5C-4C84-BE7C-17D19CA96179}" srcOrd="3" destOrd="0" presId="urn:microsoft.com/office/officeart/2005/8/layout/default"/>
    <dgm:cxn modelId="{E4821FCB-CC2F-42EA-84AA-5BEAD2D7409F}" type="presParOf" srcId="{2E0F9525-3BA6-4B95-8984-8B3897DE999C}" destId="{536B42DF-BAD5-47E3-8774-56680930D92C}" srcOrd="4" destOrd="0" presId="urn:microsoft.com/office/officeart/2005/8/layout/default"/>
    <dgm:cxn modelId="{68C12740-0FFF-4BD0-B067-A674737A0624}" type="presParOf" srcId="{2E0F9525-3BA6-4B95-8984-8B3897DE999C}" destId="{3113BA40-4C1B-46E4-8468-D1D9E5DAB7A8}" srcOrd="5" destOrd="0" presId="urn:microsoft.com/office/officeart/2005/8/layout/default"/>
    <dgm:cxn modelId="{70E2B7B7-842A-42F9-9685-C0D7DE13C936}" type="presParOf" srcId="{2E0F9525-3BA6-4B95-8984-8B3897DE999C}" destId="{0E6B16BE-69B6-444B-980A-70DEE145CD47}" srcOrd="6" destOrd="0" presId="urn:microsoft.com/office/officeart/2005/8/layout/default"/>
    <dgm:cxn modelId="{277D2B40-05A9-47CD-9541-5F892ACBCAA1}" type="presParOf" srcId="{2E0F9525-3BA6-4B95-8984-8B3897DE999C}" destId="{F94035B8-B9E4-47FC-98E1-711DF45F3734}" srcOrd="7" destOrd="0" presId="urn:microsoft.com/office/officeart/2005/8/layout/default"/>
    <dgm:cxn modelId="{C5693084-F14B-4DEE-90F9-C198C0160D5E}" type="presParOf" srcId="{2E0F9525-3BA6-4B95-8984-8B3897DE999C}" destId="{AC091BDE-2829-4533-8F57-09601DFC5ABF}" srcOrd="8" destOrd="0" presId="urn:microsoft.com/office/officeart/2005/8/layout/default"/>
    <dgm:cxn modelId="{CD11AC30-2E20-4A60-84F2-B5EB15293269}" type="presParOf" srcId="{2E0F9525-3BA6-4B95-8984-8B3897DE999C}" destId="{D35032CD-FE3C-4ABB-AAF1-376B81A5F5A1}" srcOrd="9" destOrd="0" presId="urn:microsoft.com/office/officeart/2005/8/layout/default"/>
    <dgm:cxn modelId="{E310AE9A-D3C6-48E8-B448-8E92DFBF3F24}" type="presParOf" srcId="{2E0F9525-3BA6-4B95-8984-8B3897DE999C}" destId="{9C035709-A458-4E81-953B-EF1516C4CFED}" srcOrd="10" destOrd="0" presId="urn:microsoft.com/office/officeart/2005/8/layout/default"/>
    <dgm:cxn modelId="{68BC3B4B-1379-4920-9595-1EF7F01D8110}" type="presParOf" srcId="{2E0F9525-3BA6-4B95-8984-8B3897DE999C}" destId="{0E15CA48-BE39-4236-B342-40D9BD0679C3}" srcOrd="11" destOrd="0" presId="urn:microsoft.com/office/officeart/2005/8/layout/default"/>
    <dgm:cxn modelId="{B09694C6-967D-4C6E-8D7C-31C62396EB35}" type="presParOf" srcId="{2E0F9525-3BA6-4B95-8984-8B3897DE999C}" destId="{4E17468A-29E5-4006-BA97-E7E6461EE975}" srcOrd="12" destOrd="0" presId="urn:microsoft.com/office/officeart/2005/8/layout/default"/>
    <dgm:cxn modelId="{142ED8A6-BD2C-47A4-BD72-731F124B91F9}" type="presParOf" srcId="{2E0F9525-3BA6-4B95-8984-8B3897DE999C}" destId="{9A489CA7-DD3D-4C49-8741-92310827FD33}" srcOrd="13" destOrd="0" presId="urn:microsoft.com/office/officeart/2005/8/layout/default"/>
    <dgm:cxn modelId="{CA93C860-91A5-4925-8F76-3988DCFE452E}" type="presParOf" srcId="{2E0F9525-3BA6-4B95-8984-8B3897DE999C}" destId="{58990E11-FF8C-4A7A-AAD2-EC6358BE7530}"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26A7E-778C-430F-B4D1-A8A089822019}">
      <dsp:nvSpPr>
        <dsp:cNvPr id="0" name=""/>
        <dsp:cNvSpPr/>
      </dsp:nvSpPr>
      <dsp:spPr>
        <a:xfrm>
          <a:off x="6520" y="1195724"/>
          <a:ext cx="5172955" cy="3103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rgbClr val="000000"/>
              </a:solidFill>
              <a:latin typeface="Figtree" pitchFamily="2" charset="0"/>
            </a:rPr>
            <a:t>The session will not be recorded</a:t>
          </a:r>
        </a:p>
      </dsp:txBody>
      <dsp:txXfrm>
        <a:off x="6520" y="1195724"/>
        <a:ext cx="5172955" cy="3103773"/>
      </dsp:txXfrm>
    </dsp:sp>
    <dsp:sp modelId="{2C762DC6-77BB-4665-830B-3F7446F34609}">
      <dsp:nvSpPr>
        <dsp:cNvPr id="0" name=""/>
        <dsp:cNvSpPr/>
      </dsp:nvSpPr>
      <dsp:spPr>
        <a:xfrm>
          <a:off x="5696771" y="1195724"/>
          <a:ext cx="5172955" cy="3103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rgbClr val="000000"/>
              </a:solidFill>
              <a:latin typeface="Figtree" pitchFamily="2" charset="0"/>
            </a:rPr>
            <a:t>Mute microphones</a:t>
          </a:r>
        </a:p>
      </dsp:txBody>
      <dsp:txXfrm>
        <a:off x="5696771" y="1195724"/>
        <a:ext cx="5172955" cy="3103773"/>
      </dsp:txXfrm>
    </dsp:sp>
    <dsp:sp modelId="{B6FF8A71-7B2C-4919-A891-C4C53A152F1F}">
      <dsp:nvSpPr>
        <dsp:cNvPr id="0" name=""/>
        <dsp:cNvSpPr/>
      </dsp:nvSpPr>
      <dsp:spPr>
        <a:xfrm>
          <a:off x="11387022" y="1195724"/>
          <a:ext cx="5172955" cy="3103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rgbClr val="000000"/>
              </a:solidFill>
              <a:latin typeface="Figtree" pitchFamily="2" charset="0"/>
            </a:rPr>
            <a:t>Cameras on</a:t>
          </a:r>
        </a:p>
      </dsp:txBody>
      <dsp:txXfrm>
        <a:off x="11387022" y="1195724"/>
        <a:ext cx="5172955" cy="3103773"/>
      </dsp:txXfrm>
    </dsp:sp>
    <dsp:sp modelId="{31AD1F1E-6634-4F39-95DE-6C0CEEB9B8CE}">
      <dsp:nvSpPr>
        <dsp:cNvPr id="0" name=""/>
        <dsp:cNvSpPr/>
      </dsp:nvSpPr>
      <dsp:spPr>
        <a:xfrm>
          <a:off x="17077273" y="1195724"/>
          <a:ext cx="5172955" cy="3103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a:solidFill>
                <a:srgbClr val="000000"/>
              </a:solidFill>
              <a:latin typeface="Figtree" pitchFamily="2" charset="0"/>
            </a:rPr>
            <a:t>Breaks</a:t>
          </a:r>
          <a:endParaRPr lang="en-GB" sz="4800" kern="1200" dirty="0">
            <a:solidFill>
              <a:srgbClr val="000000"/>
            </a:solidFill>
            <a:latin typeface="Figtree" pitchFamily="2" charset="0"/>
          </a:endParaRPr>
        </a:p>
      </dsp:txBody>
      <dsp:txXfrm>
        <a:off x="17077273" y="1195724"/>
        <a:ext cx="5172955" cy="3103773"/>
      </dsp:txXfrm>
    </dsp:sp>
    <dsp:sp modelId="{9E37B07A-10EE-439E-8602-B96F3C5CED70}">
      <dsp:nvSpPr>
        <dsp:cNvPr id="0" name=""/>
        <dsp:cNvSpPr/>
      </dsp:nvSpPr>
      <dsp:spPr>
        <a:xfrm>
          <a:off x="6520" y="4816793"/>
          <a:ext cx="5172955" cy="3103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a:solidFill>
                <a:srgbClr val="000000"/>
              </a:solidFill>
              <a:latin typeface="Figtree" pitchFamily="2" charset="0"/>
            </a:rPr>
            <a:t>Tech issues</a:t>
          </a:r>
          <a:endParaRPr lang="en-GB" sz="4800" kern="1200" dirty="0">
            <a:solidFill>
              <a:srgbClr val="000000"/>
            </a:solidFill>
            <a:latin typeface="Figtree" pitchFamily="2" charset="0"/>
          </a:endParaRPr>
        </a:p>
      </dsp:txBody>
      <dsp:txXfrm>
        <a:off x="6520" y="4816793"/>
        <a:ext cx="5172955" cy="3103773"/>
      </dsp:txXfrm>
    </dsp:sp>
    <dsp:sp modelId="{066F2DEA-3146-4021-9835-FA9364542264}">
      <dsp:nvSpPr>
        <dsp:cNvPr id="0" name=""/>
        <dsp:cNvSpPr/>
      </dsp:nvSpPr>
      <dsp:spPr>
        <a:xfrm>
          <a:off x="5696771" y="4816793"/>
          <a:ext cx="5172955" cy="3103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rgbClr val="000000"/>
              </a:solidFill>
              <a:latin typeface="Figtree" pitchFamily="2" charset="0"/>
            </a:rPr>
            <a:t>Questions</a:t>
          </a:r>
        </a:p>
      </dsp:txBody>
      <dsp:txXfrm>
        <a:off x="5696771" y="4816793"/>
        <a:ext cx="5172955" cy="3103773"/>
      </dsp:txXfrm>
    </dsp:sp>
    <dsp:sp modelId="{2AD2A9EC-6CBB-4A6C-827C-772A74C833E8}">
      <dsp:nvSpPr>
        <dsp:cNvPr id="0" name=""/>
        <dsp:cNvSpPr/>
      </dsp:nvSpPr>
      <dsp:spPr>
        <a:xfrm>
          <a:off x="11387022" y="4816793"/>
          <a:ext cx="5172955" cy="3103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a:solidFill>
                <a:srgbClr val="000000"/>
              </a:solidFill>
              <a:latin typeface="Figtree" pitchFamily="2" charset="0"/>
            </a:rPr>
            <a:t>Materials and follow up</a:t>
          </a:r>
          <a:endParaRPr lang="en-GB" sz="4800" kern="1200" dirty="0">
            <a:solidFill>
              <a:srgbClr val="000000"/>
            </a:solidFill>
            <a:latin typeface="Figtree" pitchFamily="2" charset="0"/>
          </a:endParaRPr>
        </a:p>
      </dsp:txBody>
      <dsp:txXfrm>
        <a:off x="11387022" y="4816793"/>
        <a:ext cx="5172955" cy="3103773"/>
      </dsp:txXfrm>
    </dsp:sp>
    <dsp:sp modelId="{382D5DCF-96CE-437C-A8C5-1FD6D59A4783}">
      <dsp:nvSpPr>
        <dsp:cNvPr id="0" name=""/>
        <dsp:cNvSpPr/>
      </dsp:nvSpPr>
      <dsp:spPr>
        <a:xfrm>
          <a:off x="17077273" y="4816793"/>
          <a:ext cx="5172955" cy="310377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a:solidFill>
                <a:srgbClr val="000000"/>
              </a:solidFill>
              <a:latin typeface="Figtree" pitchFamily="2" charset="0"/>
            </a:rPr>
            <a:t>Accessibility</a:t>
          </a:r>
          <a:endParaRPr lang="en-GB" sz="4800" kern="1200" dirty="0">
            <a:solidFill>
              <a:srgbClr val="000000"/>
            </a:solidFill>
            <a:latin typeface="Figtree" pitchFamily="2" charset="0"/>
          </a:endParaRPr>
        </a:p>
      </dsp:txBody>
      <dsp:txXfrm>
        <a:off x="17077273" y="4816793"/>
        <a:ext cx="5172955" cy="31037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5090A4-9CC2-4CF8-82D1-5453B3BA29AB}">
      <dsp:nvSpPr>
        <dsp:cNvPr id="0" name=""/>
        <dsp:cNvSpPr/>
      </dsp:nvSpPr>
      <dsp:spPr>
        <a:xfrm>
          <a:off x="0" y="44798"/>
          <a:ext cx="8736712" cy="1036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US" sz="3600" kern="1200" noProof="0" dirty="0">
              <a:solidFill>
                <a:srgbClr val="000000"/>
              </a:solidFill>
            </a:rPr>
            <a:t>“Personally connected” means:</a:t>
          </a:r>
        </a:p>
      </dsp:txBody>
      <dsp:txXfrm>
        <a:off x="0" y="44798"/>
        <a:ext cx="8736712" cy="1036800"/>
      </dsp:txXfrm>
    </dsp:sp>
    <dsp:sp modelId="{AA76DDFF-5E77-4D0A-BC45-0F125DA680E3}">
      <dsp:nvSpPr>
        <dsp:cNvPr id="0" name=""/>
        <dsp:cNvSpPr/>
      </dsp:nvSpPr>
      <dsp:spPr>
        <a:xfrm>
          <a:off x="0" y="1081598"/>
          <a:ext cx="8736712" cy="948672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Font typeface="Arial" panose="020B0604020202020204" pitchFamily="34" charset="0"/>
            <a:buChar char="•"/>
          </a:pPr>
          <a:r>
            <a:rPr lang="en-US" sz="3600" b="0" i="0" kern="1200" noProof="0" dirty="0">
              <a:solidFill>
                <a:srgbClr val="000000"/>
              </a:solidFill>
            </a:rPr>
            <a:t>they are, or have been, married to each other;</a:t>
          </a:r>
          <a:endParaRPr lang="en-US" sz="3600" kern="1200" noProof="0" dirty="0">
            <a:solidFill>
              <a:srgbClr val="000000"/>
            </a:solidFill>
          </a:endParaRPr>
        </a:p>
        <a:p>
          <a:pPr marL="285750" lvl="1" indent="-285750" algn="l" defTabSz="1600200">
            <a:lnSpc>
              <a:spcPct val="90000"/>
            </a:lnSpc>
            <a:spcBef>
              <a:spcPct val="0"/>
            </a:spcBef>
            <a:spcAft>
              <a:spcPct val="15000"/>
            </a:spcAft>
            <a:buFont typeface="Arial" panose="020B0604020202020204" pitchFamily="34" charset="0"/>
            <a:buChar char="•"/>
          </a:pPr>
          <a:r>
            <a:rPr lang="en-US" sz="3600" b="0" i="0" kern="1200" noProof="0" dirty="0">
              <a:solidFill>
                <a:srgbClr val="000000"/>
              </a:solidFill>
            </a:rPr>
            <a:t>they are, or have been, civil partners of each other;</a:t>
          </a:r>
          <a:endParaRPr lang="en-US" sz="3600" kern="1200" noProof="0" dirty="0">
            <a:solidFill>
              <a:srgbClr val="000000"/>
            </a:solidFill>
          </a:endParaRPr>
        </a:p>
        <a:p>
          <a:pPr marL="285750" lvl="1" indent="-285750" algn="l" defTabSz="1600200">
            <a:lnSpc>
              <a:spcPct val="90000"/>
            </a:lnSpc>
            <a:spcBef>
              <a:spcPct val="0"/>
            </a:spcBef>
            <a:spcAft>
              <a:spcPct val="15000"/>
            </a:spcAft>
            <a:buFont typeface="Arial" panose="020B0604020202020204" pitchFamily="34" charset="0"/>
            <a:buChar char="•"/>
          </a:pPr>
          <a:r>
            <a:rPr lang="en-US" sz="3600" b="0" i="0" kern="1200" noProof="0" dirty="0">
              <a:solidFill>
                <a:srgbClr val="000000"/>
              </a:solidFill>
            </a:rPr>
            <a:t>they have agreed to marry one another (whether or not the agreement has been terminated);</a:t>
          </a:r>
        </a:p>
        <a:p>
          <a:pPr marL="285750" lvl="1" indent="-285750" algn="l" defTabSz="1600200">
            <a:lnSpc>
              <a:spcPct val="90000"/>
            </a:lnSpc>
            <a:spcBef>
              <a:spcPct val="0"/>
            </a:spcBef>
            <a:spcAft>
              <a:spcPct val="15000"/>
            </a:spcAft>
            <a:buFont typeface="Arial" panose="020B0604020202020204" pitchFamily="34" charset="0"/>
            <a:buChar char="•"/>
          </a:pPr>
          <a:r>
            <a:rPr lang="en-US" sz="3600" b="0" i="0" kern="1200" noProof="0" dirty="0">
              <a:solidFill>
                <a:srgbClr val="000000"/>
              </a:solidFill>
            </a:rPr>
            <a:t>they have entered into a civil partnership agreement (whether or not the agreement has been terminated);</a:t>
          </a:r>
        </a:p>
        <a:p>
          <a:pPr marL="285750" lvl="1" indent="-285750" algn="l" defTabSz="1600200">
            <a:lnSpc>
              <a:spcPct val="90000"/>
            </a:lnSpc>
            <a:spcBef>
              <a:spcPct val="0"/>
            </a:spcBef>
            <a:spcAft>
              <a:spcPct val="15000"/>
            </a:spcAft>
            <a:buFont typeface="Arial" panose="020B0604020202020204" pitchFamily="34" charset="0"/>
            <a:buChar char="•"/>
          </a:pPr>
          <a:r>
            <a:rPr lang="en-US" sz="3600" b="0" i="0" kern="1200" noProof="0" dirty="0">
              <a:solidFill>
                <a:srgbClr val="000000"/>
              </a:solidFill>
            </a:rPr>
            <a:t>they are, or have been, in an intimate personal relationship with each other;</a:t>
          </a:r>
        </a:p>
        <a:p>
          <a:pPr marL="285750" lvl="1" indent="-285750" algn="l" defTabSz="1600200">
            <a:lnSpc>
              <a:spcPct val="90000"/>
            </a:lnSpc>
            <a:spcBef>
              <a:spcPct val="0"/>
            </a:spcBef>
            <a:spcAft>
              <a:spcPct val="15000"/>
            </a:spcAft>
            <a:buFont typeface="Arial" panose="020B0604020202020204" pitchFamily="34" charset="0"/>
            <a:buChar char="•"/>
          </a:pPr>
          <a:r>
            <a:rPr lang="en-US" sz="3600" b="0" i="0" kern="1200" noProof="0" dirty="0">
              <a:solidFill>
                <a:srgbClr val="000000"/>
              </a:solidFill>
            </a:rPr>
            <a:t>they each have, or there has been a time when they each have had, a parental relationship in relation to the same child;</a:t>
          </a:r>
        </a:p>
        <a:p>
          <a:pPr marL="285750" lvl="1" indent="-285750" algn="l" defTabSz="1600200">
            <a:lnSpc>
              <a:spcPct val="90000"/>
            </a:lnSpc>
            <a:spcBef>
              <a:spcPct val="0"/>
            </a:spcBef>
            <a:spcAft>
              <a:spcPct val="15000"/>
            </a:spcAft>
            <a:buFont typeface="Arial" panose="020B0604020202020204" pitchFamily="34" charset="0"/>
            <a:buChar char="•"/>
          </a:pPr>
          <a:r>
            <a:rPr lang="en-US" sz="3600" b="1" i="0" u="sng" kern="1200" noProof="0" dirty="0">
              <a:solidFill>
                <a:srgbClr val="000000"/>
              </a:solidFill>
            </a:rPr>
            <a:t>they are relatives.</a:t>
          </a:r>
        </a:p>
      </dsp:txBody>
      <dsp:txXfrm>
        <a:off x="0" y="1081598"/>
        <a:ext cx="8736712" cy="94867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26A7E-778C-430F-B4D1-A8A089822019}">
      <dsp:nvSpPr>
        <dsp:cNvPr id="0" name=""/>
        <dsp:cNvSpPr/>
      </dsp:nvSpPr>
      <dsp:spPr>
        <a:xfrm>
          <a:off x="1338310" y="4551"/>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Historic social norms</a:t>
          </a:r>
          <a:endParaRPr lang="en-GB" sz="4800" kern="1200" dirty="0">
            <a:latin typeface="Figtree" pitchFamily="2" charset="0"/>
          </a:endParaRPr>
        </a:p>
      </dsp:txBody>
      <dsp:txXfrm>
        <a:off x="1338310" y="4551"/>
        <a:ext cx="4553408" cy="2732045"/>
      </dsp:txXfrm>
    </dsp:sp>
    <dsp:sp modelId="{1BB4F9A0-114D-4785-9ACA-8F7218D70B96}">
      <dsp:nvSpPr>
        <dsp:cNvPr id="0" name=""/>
        <dsp:cNvSpPr/>
      </dsp:nvSpPr>
      <dsp:spPr>
        <a:xfrm>
          <a:off x="6347060" y="4551"/>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Lack of knowledge of rights/laws/</a:t>
          </a:r>
        </a:p>
        <a:p>
          <a:pPr marL="0" lvl="0" indent="0" algn="ctr" defTabSz="2133600">
            <a:lnSpc>
              <a:spcPct val="90000"/>
            </a:lnSpc>
            <a:spcBef>
              <a:spcPct val="0"/>
            </a:spcBef>
            <a:spcAft>
              <a:spcPct val="35000"/>
            </a:spcAft>
            <a:buNone/>
          </a:pPr>
          <a:r>
            <a:rPr lang="en-GB" sz="4800" kern="1200" dirty="0"/>
            <a:t>support  </a:t>
          </a:r>
          <a:endParaRPr lang="en-GB" sz="4800" kern="1200" dirty="0">
            <a:latin typeface="Figtree" pitchFamily="2" charset="0"/>
          </a:endParaRPr>
        </a:p>
      </dsp:txBody>
      <dsp:txXfrm>
        <a:off x="6347060" y="4551"/>
        <a:ext cx="4553408" cy="2732045"/>
      </dsp:txXfrm>
    </dsp:sp>
    <dsp:sp modelId="{B631C9AA-E68A-4800-A065-74CE1C6F6553}">
      <dsp:nvSpPr>
        <dsp:cNvPr id="0" name=""/>
        <dsp:cNvSpPr/>
      </dsp:nvSpPr>
      <dsp:spPr>
        <a:xfrm>
          <a:off x="11355810" y="4551"/>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latin typeface="Figtree" pitchFamily="2" charset="0"/>
            </a:rPr>
            <a:t>Habituation</a:t>
          </a:r>
        </a:p>
      </dsp:txBody>
      <dsp:txXfrm>
        <a:off x="11355810" y="4551"/>
        <a:ext cx="4553408" cy="2732045"/>
      </dsp:txXfrm>
    </dsp:sp>
    <dsp:sp modelId="{45C5ACD0-D1C6-4101-884B-12846527688D}">
      <dsp:nvSpPr>
        <dsp:cNvPr id="0" name=""/>
        <dsp:cNvSpPr/>
      </dsp:nvSpPr>
      <dsp:spPr>
        <a:xfrm>
          <a:off x="16364560" y="4551"/>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a:latin typeface="Figtree" pitchFamily="2" charset="0"/>
            </a:rPr>
            <a:t>Failure to recognise</a:t>
          </a:r>
          <a:endParaRPr lang="en-GB" sz="4800" kern="1200" dirty="0">
            <a:latin typeface="Figtree" pitchFamily="2" charset="0"/>
          </a:endParaRPr>
        </a:p>
      </dsp:txBody>
      <dsp:txXfrm>
        <a:off x="16364560" y="4551"/>
        <a:ext cx="4553408" cy="2732045"/>
      </dsp:txXfrm>
    </dsp:sp>
    <dsp:sp modelId="{76C351B6-837B-408C-AB2E-60B2244EFE46}">
      <dsp:nvSpPr>
        <dsp:cNvPr id="0" name=""/>
        <dsp:cNvSpPr/>
      </dsp:nvSpPr>
      <dsp:spPr>
        <a:xfrm>
          <a:off x="1338310" y="3191937"/>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Lack of opportunity </a:t>
          </a:r>
        </a:p>
      </dsp:txBody>
      <dsp:txXfrm>
        <a:off x="1338310" y="3191937"/>
        <a:ext cx="4553408" cy="2732045"/>
      </dsp:txXfrm>
    </dsp:sp>
    <dsp:sp modelId="{D2865673-620E-4265-97DE-298CD49A047E}">
      <dsp:nvSpPr>
        <dsp:cNvPr id="0" name=""/>
        <dsp:cNvSpPr/>
      </dsp:nvSpPr>
      <dsp:spPr>
        <a:xfrm>
          <a:off x="6347060" y="3191937"/>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a:t>Lack of access</a:t>
          </a:r>
          <a:endParaRPr lang="en-GB" sz="4800" kern="1200" dirty="0"/>
        </a:p>
      </dsp:txBody>
      <dsp:txXfrm>
        <a:off x="6347060" y="3191937"/>
        <a:ext cx="4553408" cy="2732045"/>
      </dsp:txXfrm>
    </dsp:sp>
    <dsp:sp modelId="{B88E6654-4A74-40F2-9733-891CE7F17398}">
      <dsp:nvSpPr>
        <dsp:cNvPr id="0" name=""/>
        <dsp:cNvSpPr/>
      </dsp:nvSpPr>
      <dsp:spPr>
        <a:xfrm>
          <a:off x="11355810" y="3191937"/>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Services not presented as for older people</a:t>
          </a:r>
        </a:p>
      </dsp:txBody>
      <dsp:txXfrm>
        <a:off x="11355810" y="3191937"/>
        <a:ext cx="4553408" cy="2732045"/>
      </dsp:txXfrm>
    </dsp:sp>
    <dsp:sp modelId="{D09B24C6-A614-491B-9BB7-8C58A0659FFB}">
      <dsp:nvSpPr>
        <dsp:cNvPr id="0" name=""/>
        <dsp:cNvSpPr/>
      </dsp:nvSpPr>
      <dsp:spPr>
        <a:xfrm>
          <a:off x="16364560" y="3191937"/>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a:t>Focus on health and care needs </a:t>
          </a:r>
          <a:endParaRPr lang="en-GB" sz="4800" kern="1200" dirty="0"/>
        </a:p>
      </dsp:txBody>
      <dsp:txXfrm>
        <a:off x="16364560" y="3191937"/>
        <a:ext cx="4553408" cy="2732045"/>
      </dsp:txXfrm>
    </dsp:sp>
    <dsp:sp modelId="{4B61F2AD-93BE-4AF8-BD4C-64F0A3818672}">
      <dsp:nvSpPr>
        <dsp:cNvPr id="0" name=""/>
        <dsp:cNvSpPr/>
      </dsp:nvSpPr>
      <dsp:spPr>
        <a:xfrm>
          <a:off x="1338310" y="6379323"/>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Fear of going into a home</a:t>
          </a:r>
        </a:p>
      </dsp:txBody>
      <dsp:txXfrm>
        <a:off x="1338310" y="6379323"/>
        <a:ext cx="4553408" cy="2732045"/>
      </dsp:txXfrm>
    </dsp:sp>
    <dsp:sp modelId="{09D305FE-F311-4510-B8EB-3749F8D4A7EA}">
      <dsp:nvSpPr>
        <dsp:cNvPr id="0" name=""/>
        <dsp:cNvSpPr/>
      </dsp:nvSpPr>
      <dsp:spPr>
        <a:xfrm>
          <a:off x="6347060" y="6379323"/>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Perceived inability to live alone</a:t>
          </a:r>
        </a:p>
      </dsp:txBody>
      <dsp:txXfrm>
        <a:off x="6347060" y="6379323"/>
        <a:ext cx="4553408" cy="2732045"/>
      </dsp:txXfrm>
    </dsp:sp>
    <dsp:sp modelId="{4605E7D4-58D4-4370-A1E1-52278096C4C6}">
      <dsp:nvSpPr>
        <dsp:cNvPr id="0" name=""/>
        <dsp:cNvSpPr/>
      </dsp:nvSpPr>
      <dsp:spPr>
        <a:xfrm>
          <a:off x="11355810" y="6379323"/>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Fear of destroying family’s idea </a:t>
          </a:r>
          <a:r>
            <a:rPr lang="en-GB" sz="4800" kern="1200"/>
            <a:t>of AP</a:t>
          </a:r>
          <a:endParaRPr lang="en-GB" sz="4800" kern="1200" dirty="0"/>
        </a:p>
      </dsp:txBody>
      <dsp:txXfrm>
        <a:off x="11355810" y="6379323"/>
        <a:ext cx="4553408" cy="2732045"/>
      </dsp:txXfrm>
    </dsp:sp>
    <dsp:sp modelId="{AB383DCC-92B6-4071-9119-31A84B53FC49}">
      <dsp:nvSpPr>
        <dsp:cNvPr id="0" name=""/>
        <dsp:cNvSpPr/>
      </dsp:nvSpPr>
      <dsp:spPr>
        <a:xfrm>
          <a:off x="16364560" y="6379323"/>
          <a:ext cx="4553408" cy="273204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It’s too late/not worth it</a:t>
          </a:r>
        </a:p>
      </dsp:txBody>
      <dsp:txXfrm>
        <a:off x="16364560" y="6379323"/>
        <a:ext cx="4553408" cy="27320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E26A7E-778C-430F-B4D1-A8A089822019}">
      <dsp:nvSpPr>
        <dsp:cNvPr id="0" name=""/>
        <dsp:cNvSpPr/>
      </dsp:nvSpPr>
      <dsp:spPr>
        <a:xfrm>
          <a:off x="6520" y="1195609"/>
          <a:ext cx="5172846" cy="310370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latin typeface="Figtree" pitchFamily="2" charset="0"/>
            </a:rPr>
            <a:t>Beliefs about older people </a:t>
          </a:r>
        </a:p>
      </dsp:txBody>
      <dsp:txXfrm>
        <a:off x="6520" y="1195609"/>
        <a:ext cx="5172846" cy="3103707"/>
      </dsp:txXfrm>
    </dsp:sp>
    <dsp:sp modelId="{1BB4F9A0-114D-4785-9ACA-8F7218D70B96}">
      <dsp:nvSpPr>
        <dsp:cNvPr id="0" name=""/>
        <dsp:cNvSpPr/>
      </dsp:nvSpPr>
      <dsp:spPr>
        <a:xfrm>
          <a:off x="5696651" y="1195609"/>
          <a:ext cx="5172846" cy="310370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Health conditions – the  most obvious answer  </a:t>
          </a:r>
          <a:endParaRPr lang="en-GB" sz="4800" kern="1200" dirty="0">
            <a:latin typeface="Figtree" pitchFamily="2" charset="0"/>
          </a:endParaRPr>
        </a:p>
      </dsp:txBody>
      <dsp:txXfrm>
        <a:off x="5696651" y="1195609"/>
        <a:ext cx="5172846" cy="3103707"/>
      </dsp:txXfrm>
    </dsp:sp>
    <dsp:sp modelId="{2E5298FD-33FA-4BCE-B9BB-65A61BD6E519}">
      <dsp:nvSpPr>
        <dsp:cNvPr id="0" name=""/>
        <dsp:cNvSpPr/>
      </dsp:nvSpPr>
      <dsp:spPr>
        <a:xfrm>
          <a:off x="11386782" y="1195609"/>
          <a:ext cx="5172846" cy="310370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latin typeface="Figtree" pitchFamily="2" charset="0"/>
            </a:rPr>
            <a:t>Ascribing abusive behaviour to health condition</a:t>
          </a:r>
        </a:p>
      </dsp:txBody>
      <dsp:txXfrm>
        <a:off x="11386782" y="1195609"/>
        <a:ext cx="5172846" cy="3103707"/>
      </dsp:txXfrm>
    </dsp:sp>
    <dsp:sp modelId="{B631C9AA-E68A-4800-A065-74CE1C6F6553}">
      <dsp:nvSpPr>
        <dsp:cNvPr id="0" name=""/>
        <dsp:cNvSpPr/>
      </dsp:nvSpPr>
      <dsp:spPr>
        <a:xfrm>
          <a:off x="17076913" y="1195609"/>
          <a:ext cx="5172846" cy="310370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latin typeface="Figtree" pitchFamily="2" charset="0"/>
            </a:rPr>
            <a:t>Not questioning the carer role</a:t>
          </a:r>
        </a:p>
      </dsp:txBody>
      <dsp:txXfrm>
        <a:off x="17076913" y="1195609"/>
        <a:ext cx="5172846" cy="3103707"/>
      </dsp:txXfrm>
    </dsp:sp>
    <dsp:sp modelId="{D2465A79-EA38-4DCB-84E5-0C2E0981ECFD}">
      <dsp:nvSpPr>
        <dsp:cNvPr id="0" name=""/>
        <dsp:cNvSpPr/>
      </dsp:nvSpPr>
      <dsp:spPr>
        <a:xfrm>
          <a:off x="6520" y="4816602"/>
          <a:ext cx="5172846" cy="310370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latin typeface="Figtree" pitchFamily="2" charset="0"/>
            </a:rPr>
            <a:t>Excusing carer fatigue</a:t>
          </a:r>
        </a:p>
      </dsp:txBody>
      <dsp:txXfrm>
        <a:off x="6520" y="4816602"/>
        <a:ext cx="5172846" cy="3103707"/>
      </dsp:txXfrm>
    </dsp:sp>
    <dsp:sp modelId="{DB0F39DD-613B-41A6-BD40-EBD867109244}">
      <dsp:nvSpPr>
        <dsp:cNvPr id="0" name=""/>
        <dsp:cNvSpPr/>
      </dsp:nvSpPr>
      <dsp:spPr>
        <a:xfrm>
          <a:off x="5696651" y="4816602"/>
          <a:ext cx="5172846" cy="310370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latin typeface="Figtree" pitchFamily="2" charset="0"/>
            </a:rPr>
            <a:t>Assuming the carer is ok </a:t>
          </a:r>
        </a:p>
      </dsp:txBody>
      <dsp:txXfrm>
        <a:off x="5696651" y="4816602"/>
        <a:ext cx="5172846" cy="3103707"/>
      </dsp:txXfrm>
    </dsp:sp>
    <dsp:sp modelId="{76C351B6-837B-408C-AB2E-60B2244EFE46}">
      <dsp:nvSpPr>
        <dsp:cNvPr id="0" name=""/>
        <dsp:cNvSpPr/>
      </dsp:nvSpPr>
      <dsp:spPr>
        <a:xfrm>
          <a:off x="11386782" y="4816602"/>
          <a:ext cx="5172846" cy="310370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Not speaking to the individuals </a:t>
          </a:r>
        </a:p>
      </dsp:txBody>
      <dsp:txXfrm>
        <a:off x="11386782" y="4816602"/>
        <a:ext cx="5172846" cy="3103707"/>
      </dsp:txXfrm>
    </dsp:sp>
    <dsp:sp modelId="{4605E7D4-58D4-4370-A1E1-52278096C4C6}">
      <dsp:nvSpPr>
        <dsp:cNvPr id="0" name=""/>
        <dsp:cNvSpPr/>
      </dsp:nvSpPr>
      <dsp:spPr>
        <a:xfrm>
          <a:off x="17076913" y="4816602"/>
          <a:ext cx="5172846" cy="310370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t>Beliefs about where/when  abuse can take place</a:t>
          </a:r>
        </a:p>
      </dsp:txBody>
      <dsp:txXfrm>
        <a:off x="17076913" y="4816602"/>
        <a:ext cx="5172846" cy="31037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32C5C1-4201-4255-B8F7-80CDBD7CE89E}">
      <dsp:nvSpPr>
        <dsp:cNvPr id="0" name=""/>
        <dsp:cNvSpPr/>
      </dsp:nvSpPr>
      <dsp:spPr>
        <a:xfrm>
          <a:off x="974126" y="3780"/>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chemeClr val="bg1"/>
              </a:solidFill>
            </a:rPr>
            <a:t>Financial control</a:t>
          </a:r>
        </a:p>
      </dsp:txBody>
      <dsp:txXfrm>
        <a:off x="974126" y="3780"/>
        <a:ext cx="4774592" cy="2864755"/>
      </dsp:txXfrm>
    </dsp:sp>
    <dsp:sp modelId="{60CE930D-8BBB-4400-8104-81523D2E13DA}">
      <dsp:nvSpPr>
        <dsp:cNvPr id="0" name=""/>
        <dsp:cNvSpPr/>
      </dsp:nvSpPr>
      <dsp:spPr>
        <a:xfrm>
          <a:off x="6226178" y="3780"/>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chemeClr val="bg1"/>
              </a:solidFill>
            </a:rPr>
            <a:t>Carer Coercion and dependency building </a:t>
          </a:r>
        </a:p>
      </dsp:txBody>
      <dsp:txXfrm>
        <a:off x="6226178" y="3780"/>
        <a:ext cx="4774592" cy="2864755"/>
      </dsp:txXfrm>
    </dsp:sp>
    <dsp:sp modelId="{AF338537-AE0E-40E5-8576-99642961547A}">
      <dsp:nvSpPr>
        <dsp:cNvPr id="0" name=""/>
        <dsp:cNvSpPr/>
      </dsp:nvSpPr>
      <dsp:spPr>
        <a:xfrm>
          <a:off x="11478229" y="3780"/>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chemeClr val="bg1"/>
              </a:solidFill>
            </a:rPr>
            <a:t>Isolation from Friends/Family/Community</a:t>
          </a:r>
        </a:p>
      </dsp:txBody>
      <dsp:txXfrm>
        <a:off x="11478229" y="3780"/>
        <a:ext cx="4774592" cy="2864755"/>
      </dsp:txXfrm>
    </dsp:sp>
    <dsp:sp modelId="{4148AD5E-FC65-4813-A732-E22E4722FEBC}">
      <dsp:nvSpPr>
        <dsp:cNvPr id="0" name=""/>
        <dsp:cNvSpPr/>
      </dsp:nvSpPr>
      <dsp:spPr>
        <a:xfrm>
          <a:off x="16730281" y="3780"/>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chemeClr val="bg1"/>
              </a:solidFill>
            </a:rPr>
            <a:t>Gaslighting – linked to memory problems</a:t>
          </a:r>
        </a:p>
      </dsp:txBody>
      <dsp:txXfrm>
        <a:off x="16730281" y="3780"/>
        <a:ext cx="4774592" cy="2864755"/>
      </dsp:txXfrm>
    </dsp:sp>
    <dsp:sp modelId="{65E57E46-6A58-4512-8972-1A4C529D18EB}">
      <dsp:nvSpPr>
        <dsp:cNvPr id="0" name=""/>
        <dsp:cNvSpPr/>
      </dsp:nvSpPr>
      <dsp:spPr>
        <a:xfrm>
          <a:off x="974126" y="3345994"/>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chemeClr val="bg1"/>
              </a:solidFill>
            </a:rPr>
            <a:t>Health-related control</a:t>
          </a:r>
        </a:p>
      </dsp:txBody>
      <dsp:txXfrm>
        <a:off x="974126" y="3345994"/>
        <a:ext cx="4774592" cy="2864755"/>
      </dsp:txXfrm>
    </dsp:sp>
    <dsp:sp modelId="{BCABE4C8-014B-4714-B379-1C050BFB9B73}">
      <dsp:nvSpPr>
        <dsp:cNvPr id="0" name=""/>
        <dsp:cNvSpPr/>
      </dsp:nvSpPr>
      <dsp:spPr>
        <a:xfrm>
          <a:off x="6226178" y="3345994"/>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a:solidFill>
                <a:schemeClr val="bg1"/>
              </a:solidFill>
            </a:rPr>
            <a:t>Control of mobility</a:t>
          </a:r>
          <a:endParaRPr lang="en-GB" sz="4800" kern="1200" dirty="0">
            <a:solidFill>
              <a:schemeClr val="bg1"/>
            </a:solidFill>
          </a:endParaRPr>
        </a:p>
      </dsp:txBody>
      <dsp:txXfrm>
        <a:off x="6226178" y="3345994"/>
        <a:ext cx="4774592" cy="2864755"/>
      </dsp:txXfrm>
    </dsp:sp>
    <dsp:sp modelId="{94DF2FF9-5E80-4C1A-8FE4-F20E6B83922A}">
      <dsp:nvSpPr>
        <dsp:cNvPr id="0" name=""/>
        <dsp:cNvSpPr/>
      </dsp:nvSpPr>
      <dsp:spPr>
        <a:xfrm>
          <a:off x="11478229" y="3345994"/>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chemeClr val="bg1"/>
              </a:solidFill>
            </a:rPr>
            <a:t>Threats of care home</a:t>
          </a:r>
        </a:p>
      </dsp:txBody>
      <dsp:txXfrm>
        <a:off x="11478229" y="3345994"/>
        <a:ext cx="4774592" cy="2864755"/>
      </dsp:txXfrm>
    </dsp:sp>
    <dsp:sp modelId="{1522AF9E-F796-4230-BAEA-3AC5D721ACAB}">
      <dsp:nvSpPr>
        <dsp:cNvPr id="0" name=""/>
        <dsp:cNvSpPr/>
      </dsp:nvSpPr>
      <dsp:spPr>
        <a:xfrm>
          <a:off x="16730281" y="3345994"/>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chemeClr val="bg1"/>
              </a:solidFill>
            </a:rPr>
            <a:t>Control of Communication</a:t>
          </a:r>
        </a:p>
      </dsp:txBody>
      <dsp:txXfrm>
        <a:off x="16730281" y="3345994"/>
        <a:ext cx="4774592" cy="2864755"/>
      </dsp:txXfrm>
    </dsp:sp>
    <dsp:sp modelId="{4F59E10F-0767-4445-9597-A1D0D3ABEE99}">
      <dsp:nvSpPr>
        <dsp:cNvPr id="0" name=""/>
        <dsp:cNvSpPr/>
      </dsp:nvSpPr>
      <dsp:spPr>
        <a:xfrm>
          <a:off x="3600152" y="6688209"/>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chemeClr val="bg1"/>
              </a:solidFill>
            </a:rPr>
            <a:t>Abuse disguised as caring</a:t>
          </a:r>
        </a:p>
      </dsp:txBody>
      <dsp:txXfrm>
        <a:off x="3600152" y="6688209"/>
        <a:ext cx="4774592" cy="2864755"/>
      </dsp:txXfrm>
    </dsp:sp>
    <dsp:sp modelId="{208CC8BE-8743-4BB2-B982-EC0A9DCEF85B}">
      <dsp:nvSpPr>
        <dsp:cNvPr id="0" name=""/>
        <dsp:cNvSpPr/>
      </dsp:nvSpPr>
      <dsp:spPr>
        <a:xfrm>
          <a:off x="8852203" y="6688209"/>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chemeClr val="bg1"/>
              </a:solidFill>
            </a:rPr>
            <a:t>Controlling eating/sleeping/toileting</a:t>
          </a:r>
        </a:p>
      </dsp:txBody>
      <dsp:txXfrm>
        <a:off x="8852203" y="6688209"/>
        <a:ext cx="4774592" cy="2864755"/>
      </dsp:txXfrm>
    </dsp:sp>
    <dsp:sp modelId="{E0471428-E908-4626-B4C3-57A9A8DDA0CC}">
      <dsp:nvSpPr>
        <dsp:cNvPr id="0" name=""/>
        <dsp:cNvSpPr/>
      </dsp:nvSpPr>
      <dsp:spPr>
        <a:xfrm>
          <a:off x="14104255" y="6688209"/>
          <a:ext cx="4774592" cy="2864755"/>
        </a:xfrm>
        <a:prstGeom prst="rect">
          <a:avLst/>
        </a:prstGeom>
        <a:solidFill>
          <a:schemeClr val="tx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GB" sz="4800" kern="1200" dirty="0">
              <a:solidFill>
                <a:schemeClr val="bg1"/>
              </a:solidFill>
            </a:rPr>
            <a:t>Gete-keeping access to service</a:t>
          </a:r>
        </a:p>
      </dsp:txBody>
      <dsp:txXfrm>
        <a:off x="14104255" y="6688209"/>
        <a:ext cx="4774592" cy="286475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856B34-A8AB-43F3-99BA-87ABDAFCFDFF}">
      <dsp:nvSpPr>
        <dsp:cNvPr id="0" name=""/>
        <dsp:cNvSpPr/>
      </dsp:nvSpPr>
      <dsp:spPr>
        <a:xfrm>
          <a:off x="10348" y="10931"/>
          <a:ext cx="3966900" cy="11502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GB" sz="3200" b="1" kern="1200" dirty="0">
              <a:solidFill>
                <a:schemeClr val="tx1"/>
              </a:solidFill>
            </a:rPr>
            <a:t>Physical Indicators</a:t>
          </a:r>
        </a:p>
      </dsp:txBody>
      <dsp:txXfrm>
        <a:off x="10348" y="10931"/>
        <a:ext cx="3966900" cy="1150248"/>
      </dsp:txXfrm>
    </dsp:sp>
    <dsp:sp modelId="{3FFE7BB8-3FCD-4525-A047-A8E03D9CDB45}">
      <dsp:nvSpPr>
        <dsp:cNvPr id="0" name=""/>
        <dsp:cNvSpPr/>
      </dsp:nvSpPr>
      <dsp:spPr>
        <a:xfrm>
          <a:off x="10348" y="1161179"/>
          <a:ext cx="3966900" cy="96624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Font typeface="Arial" panose="020B0604020202020204" pitchFamily="34" charset="0"/>
            <a:buChar char="•"/>
          </a:pPr>
          <a:r>
            <a:rPr lang="en-GB" sz="3200" b="1" kern="1200" dirty="0">
              <a:solidFill>
                <a:schemeClr val="tx1"/>
              </a:solidFill>
            </a:rPr>
            <a:t>Unexplained injuries, bruises, or frequent “accidents”</a:t>
          </a:r>
          <a:r>
            <a:rPr lang="en-GB" sz="3200" kern="1200" dirty="0">
              <a:solidFill>
                <a:schemeClr val="tx1"/>
              </a:solidFill>
            </a:rPr>
            <a:t>
Wearing long sleeves or scarves in hot weather</a:t>
          </a:r>
        </a:p>
        <a:p>
          <a:pPr marL="285750" lvl="1" indent="-285750" algn="l" defTabSz="1422400">
            <a:lnSpc>
              <a:spcPct val="90000"/>
            </a:lnSpc>
            <a:spcBef>
              <a:spcPct val="0"/>
            </a:spcBef>
            <a:spcAft>
              <a:spcPct val="15000"/>
            </a:spcAft>
            <a:buFont typeface="Arial" panose="020B0604020202020204" pitchFamily="34" charset="0"/>
            <a:buChar char="•"/>
          </a:pPr>
          <a:r>
            <a:rPr lang="en-GB" sz="3200" kern="1200" dirty="0">
              <a:solidFill>
                <a:schemeClr val="tx1"/>
              </a:solidFill>
            </a:rPr>
            <a:t>Unusually heavy makeup</a:t>
          </a:r>
        </a:p>
        <a:p>
          <a:pPr marL="285750" lvl="1" indent="-285750" algn="l" defTabSz="1422400">
            <a:lnSpc>
              <a:spcPct val="90000"/>
            </a:lnSpc>
            <a:spcBef>
              <a:spcPct val="0"/>
            </a:spcBef>
            <a:spcAft>
              <a:spcPct val="15000"/>
            </a:spcAft>
            <a:buFont typeface="Arial" panose="020B0604020202020204" pitchFamily="34" charset="0"/>
            <a:buChar char="•"/>
          </a:pPr>
          <a:r>
            <a:rPr lang="en-GB" sz="3200" kern="1200" dirty="0">
              <a:solidFill>
                <a:schemeClr val="tx1"/>
              </a:solidFill>
            </a:rPr>
            <a:t>Change of hairstyle
Frequent visits to healthcare settings</a:t>
          </a:r>
        </a:p>
        <a:p>
          <a:pPr marL="285750" lvl="1" indent="-285750" algn="l" defTabSz="1422400">
            <a:lnSpc>
              <a:spcPct val="90000"/>
            </a:lnSpc>
            <a:spcBef>
              <a:spcPct val="0"/>
            </a:spcBef>
            <a:spcAft>
              <a:spcPct val="15000"/>
            </a:spcAft>
            <a:buFont typeface="Arial" panose="020B0604020202020204" pitchFamily="34" charset="0"/>
            <a:buChar char="•"/>
          </a:pPr>
          <a:r>
            <a:rPr lang="en-GB" sz="3200" b="1" kern="1200" dirty="0">
              <a:solidFill>
                <a:schemeClr val="tx1"/>
              </a:solidFill>
            </a:rPr>
            <a:t>Gatekeeping of mobility and other aids</a:t>
          </a:r>
        </a:p>
        <a:p>
          <a:pPr marL="285750" lvl="1" indent="-285750" algn="l" defTabSz="1422400">
            <a:lnSpc>
              <a:spcPct val="90000"/>
            </a:lnSpc>
            <a:spcBef>
              <a:spcPct val="0"/>
            </a:spcBef>
            <a:spcAft>
              <a:spcPct val="15000"/>
            </a:spcAft>
            <a:buFont typeface="Arial" panose="020B0604020202020204" pitchFamily="34" charset="0"/>
            <a:buChar char="•"/>
          </a:pPr>
          <a:r>
            <a:rPr lang="en-GB" sz="3200" b="1" kern="1200" dirty="0">
              <a:solidFill>
                <a:schemeClr val="tx1"/>
              </a:solidFill>
            </a:rPr>
            <a:t>Control of medication</a:t>
          </a:r>
        </a:p>
      </dsp:txBody>
      <dsp:txXfrm>
        <a:off x="10348" y="1161179"/>
        <a:ext cx="3966900" cy="9662400"/>
      </dsp:txXfrm>
    </dsp:sp>
    <dsp:sp modelId="{CB9F7B4D-8525-4E7D-B2EE-C58EFC083019}">
      <dsp:nvSpPr>
        <dsp:cNvPr id="0" name=""/>
        <dsp:cNvSpPr/>
      </dsp:nvSpPr>
      <dsp:spPr>
        <a:xfrm>
          <a:off x="4532614" y="10931"/>
          <a:ext cx="3966900" cy="11502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GB" sz="3200" b="1" kern="1200" dirty="0">
              <a:solidFill>
                <a:schemeClr val="tx1"/>
              </a:solidFill>
            </a:rPr>
            <a:t>Emotional Indicators</a:t>
          </a:r>
        </a:p>
      </dsp:txBody>
      <dsp:txXfrm>
        <a:off x="4532614" y="10931"/>
        <a:ext cx="3966900" cy="1150248"/>
      </dsp:txXfrm>
    </dsp:sp>
    <dsp:sp modelId="{A39AE971-5B97-4928-A322-128061DFECD1}">
      <dsp:nvSpPr>
        <dsp:cNvPr id="0" name=""/>
        <dsp:cNvSpPr/>
      </dsp:nvSpPr>
      <dsp:spPr>
        <a:xfrm>
          <a:off x="4532614" y="1161179"/>
          <a:ext cx="3966900" cy="96624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GB" sz="3200" kern="1200" dirty="0">
              <a:solidFill>
                <a:schemeClr val="tx1"/>
              </a:solidFill>
            </a:rPr>
            <a:t>Low self-esteem or self-blame
Anxiety, depression, or panic attacks
Fearfulness or being easily startled
Describes themselves as “going mad” or “losing it”</a:t>
          </a:r>
        </a:p>
      </dsp:txBody>
      <dsp:txXfrm>
        <a:off x="4532614" y="1161179"/>
        <a:ext cx="3966900" cy="9662400"/>
      </dsp:txXfrm>
    </dsp:sp>
    <dsp:sp modelId="{8BD67073-6AEC-469E-BFB2-6BE0B546414D}">
      <dsp:nvSpPr>
        <dsp:cNvPr id="0" name=""/>
        <dsp:cNvSpPr/>
      </dsp:nvSpPr>
      <dsp:spPr>
        <a:xfrm>
          <a:off x="9054881" y="10931"/>
          <a:ext cx="3966900" cy="11502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GB" sz="3200" b="1" kern="1200" dirty="0">
              <a:solidFill>
                <a:schemeClr val="tx1"/>
              </a:solidFill>
            </a:rPr>
            <a:t>Behavioural Signs</a:t>
          </a:r>
        </a:p>
      </dsp:txBody>
      <dsp:txXfrm>
        <a:off x="9054881" y="10931"/>
        <a:ext cx="3966900" cy="1150248"/>
      </dsp:txXfrm>
    </dsp:sp>
    <dsp:sp modelId="{643E0BDA-28DF-46B5-A78B-AF27A25B368D}">
      <dsp:nvSpPr>
        <dsp:cNvPr id="0" name=""/>
        <dsp:cNvSpPr/>
      </dsp:nvSpPr>
      <dsp:spPr>
        <a:xfrm>
          <a:off x="9054881" y="1161179"/>
          <a:ext cx="3966900" cy="96624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Char char="•"/>
          </a:pPr>
          <a:r>
            <a:rPr lang="en-GB" sz="3200" b="1" kern="1200" dirty="0">
              <a:solidFill>
                <a:schemeClr val="tx1"/>
              </a:solidFill>
            </a:rPr>
            <a:t>Withdrawal from friends, family, or social activities</a:t>
          </a:r>
          <a:r>
            <a:rPr lang="en-GB" sz="3200" kern="1200" dirty="0">
              <a:solidFill>
                <a:schemeClr val="tx1"/>
              </a:solidFill>
            </a:rPr>
            <a:t>
Cancelling appointments or being difficult to contact
Submissive or nervous around their partner
Reluctant to speak in their partner’s presence</a:t>
          </a:r>
        </a:p>
      </dsp:txBody>
      <dsp:txXfrm>
        <a:off x="9054881" y="1161179"/>
        <a:ext cx="3966900" cy="9662400"/>
      </dsp:txXfrm>
    </dsp:sp>
    <dsp:sp modelId="{EE5C1C86-C44A-4610-8C64-1ECD6316934F}">
      <dsp:nvSpPr>
        <dsp:cNvPr id="0" name=""/>
        <dsp:cNvSpPr/>
      </dsp:nvSpPr>
      <dsp:spPr>
        <a:xfrm>
          <a:off x="13577147" y="10931"/>
          <a:ext cx="3966900" cy="11502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GB" sz="3200" b="1" kern="1200" dirty="0">
              <a:solidFill>
                <a:schemeClr val="tx1"/>
              </a:solidFill>
            </a:rPr>
            <a:t>Control-Related</a:t>
          </a:r>
        </a:p>
      </dsp:txBody>
      <dsp:txXfrm>
        <a:off x="13577147" y="10931"/>
        <a:ext cx="3966900" cy="1150248"/>
      </dsp:txXfrm>
    </dsp:sp>
    <dsp:sp modelId="{CCBD9FD8-E667-4A10-9C92-26D35B86AE7D}">
      <dsp:nvSpPr>
        <dsp:cNvPr id="0" name=""/>
        <dsp:cNvSpPr/>
      </dsp:nvSpPr>
      <dsp:spPr>
        <a:xfrm>
          <a:off x="13577147" y="1161179"/>
          <a:ext cx="3966900" cy="96624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Font typeface="Arial" panose="020B0604020202020204" pitchFamily="34" charset="0"/>
            <a:buChar char="•"/>
          </a:pPr>
          <a:r>
            <a:rPr lang="en-GB" sz="3200" b="1" kern="1200" dirty="0">
              <a:solidFill>
                <a:schemeClr val="tx1"/>
              </a:solidFill>
            </a:rPr>
            <a:t>Partner speaks for them, makes decisions on their behalf</a:t>
          </a:r>
        </a:p>
        <a:p>
          <a:pPr marL="285750" lvl="1" indent="-285750" algn="l" defTabSz="1422400">
            <a:lnSpc>
              <a:spcPct val="90000"/>
            </a:lnSpc>
            <a:spcBef>
              <a:spcPct val="0"/>
            </a:spcBef>
            <a:spcAft>
              <a:spcPct val="15000"/>
            </a:spcAft>
            <a:buFont typeface="Arial" panose="020B0604020202020204" pitchFamily="34" charset="0"/>
            <a:buChar char="•"/>
          </a:pPr>
          <a:r>
            <a:rPr lang="en-GB" sz="3200" b="1" kern="1200" dirty="0">
              <a:solidFill>
                <a:schemeClr val="tx1"/>
              </a:solidFill>
            </a:rPr>
            <a:t>Partner is always there and is loathe to leave victim alone with professional</a:t>
          </a:r>
          <a:r>
            <a:rPr lang="en-GB" sz="3200" b="0" kern="1200" dirty="0">
              <a:solidFill>
                <a:schemeClr val="tx1"/>
              </a:solidFill>
            </a:rPr>
            <a:t>
Limited access to money, phone, or transport
Says they need to "check with" or "ask permission" from their partner
Fearful of being late or displeasing their partner</a:t>
          </a:r>
        </a:p>
      </dsp:txBody>
      <dsp:txXfrm>
        <a:off x="13577147" y="1161179"/>
        <a:ext cx="3966900" cy="9662400"/>
      </dsp:txXfrm>
    </dsp:sp>
    <dsp:sp modelId="{755091FF-7533-475D-9578-66539D230DAC}">
      <dsp:nvSpPr>
        <dsp:cNvPr id="0" name=""/>
        <dsp:cNvSpPr/>
      </dsp:nvSpPr>
      <dsp:spPr>
        <a:xfrm>
          <a:off x="18099414" y="10931"/>
          <a:ext cx="3966900" cy="1150248"/>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en-GB" sz="3200" b="1" kern="1200" dirty="0">
              <a:solidFill>
                <a:schemeClr val="tx1"/>
              </a:solidFill>
            </a:rPr>
            <a:t>Sexual Abuse Indicators</a:t>
          </a:r>
        </a:p>
      </dsp:txBody>
      <dsp:txXfrm>
        <a:off x="18099414" y="10931"/>
        <a:ext cx="3966900" cy="1150248"/>
      </dsp:txXfrm>
    </dsp:sp>
    <dsp:sp modelId="{4C75B7AF-7058-41CC-8017-4312F67821E6}">
      <dsp:nvSpPr>
        <dsp:cNvPr id="0" name=""/>
        <dsp:cNvSpPr/>
      </dsp:nvSpPr>
      <dsp:spPr>
        <a:xfrm>
          <a:off x="18099414" y="1161179"/>
          <a:ext cx="3966900" cy="966240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70688" rIns="227584" bIns="256032" numCol="1" spcCol="1270" anchor="t" anchorCtr="0">
          <a:noAutofit/>
        </a:bodyPr>
        <a:lstStyle/>
        <a:p>
          <a:pPr marL="285750" lvl="1" indent="-285750" algn="l" defTabSz="1422400">
            <a:lnSpc>
              <a:spcPct val="90000"/>
            </a:lnSpc>
            <a:spcBef>
              <a:spcPct val="0"/>
            </a:spcBef>
            <a:spcAft>
              <a:spcPct val="15000"/>
            </a:spcAft>
            <a:buFont typeface="Arial" panose="020B0604020202020204" pitchFamily="34" charset="0"/>
            <a:buChar char="•"/>
          </a:pPr>
          <a:r>
            <a:rPr lang="en-GB" sz="3200" b="0" kern="1200" dirty="0">
              <a:solidFill>
                <a:schemeClr val="tx1"/>
              </a:solidFill>
            </a:rPr>
            <a:t>Discomfort or anxiety around topics of sex or intimacy
</a:t>
          </a:r>
          <a:r>
            <a:rPr lang="en-GB" sz="3200" b="1" kern="1200" dirty="0">
              <a:solidFill>
                <a:schemeClr val="tx1"/>
              </a:solidFill>
            </a:rPr>
            <a:t>Signs of sexual trauma or infections</a:t>
          </a:r>
          <a:r>
            <a:rPr lang="en-GB" sz="3200" b="0" kern="1200" dirty="0">
              <a:solidFill>
                <a:schemeClr val="tx1"/>
              </a:solidFill>
            </a:rPr>
            <a:t>
</a:t>
          </a:r>
          <a:r>
            <a:rPr lang="en-GB" sz="3200" b="1" kern="1200" dirty="0">
              <a:solidFill>
                <a:schemeClr val="tx1"/>
              </a:solidFill>
            </a:rPr>
            <a:t>Describes sexual experiences that are coercive/ unwanted/ they cannot give informed consent to</a:t>
          </a:r>
        </a:p>
      </dsp:txBody>
      <dsp:txXfrm>
        <a:off x="18099414" y="1161179"/>
        <a:ext cx="3966900" cy="96624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1744AC-A702-4858-A876-8DFDE36BEE70}">
      <dsp:nvSpPr>
        <dsp:cNvPr id="0" name=""/>
        <dsp:cNvSpPr/>
      </dsp:nvSpPr>
      <dsp:spPr>
        <a:xfrm>
          <a:off x="5640" y="1455462"/>
          <a:ext cx="4475110" cy="26850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solidFill>
                <a:srgbClr val="000000"/>
              </a:solidFill>
            </a:rPr>
            <a:t>Routine enquiry</a:t>
          </a:r>
        </a:p>
      </dsp:txBody>
      <dsp:txXfrm>
        <a:off x="5640" y="1455462"/>
        <a:ext cx="4475110" cy="2685066"/>
      </dsp:txXfrm>
    </dsp:sp>
    <dsp:sp modelId="{18C627A5-C8A0-495C-9763-2D1627670561}">
      <dsp:nvSpPr>
        <dsp:cNvPr id="0" name=""/>
        <dsp:cNvSpPr/>
      </dsp:nvSpPr>
      <dsp:spPr>
        <a:xfrm>
          <a:off x="4928262" y="1455462"/>
          <a:ext cx="4475110" cy="26850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solidFill>
                <a:srgbClr val="000000"/>
              </a:solidFill>
            </a:rPr>
            <a:t>Create space for action</a:t>
          </a:r>
        </a:p>
      </dsp:txBody>
      <dsp:txXfrm>
        <a:off x="4928262" y="1455462"/>
        <a:ext cx="4475110" cy="2685066"/>
      </dsp:txXfrm>
    </dsp:sp>
    <dsp:sp modelId="{04F79301-7CB4-496C-9BCA-E68F9A7FD3E8}">
      <dsp:nvSpPr>
        <dsp:cNvPr id="0" name=""/>
        <dsp:cNvSpPr/>
      </dsp:nvSpPr>
      <dsp:spPr>
        <a:xfrm>
          <a:off x="9850885" y="1455462"/>
          <a:ext cx="4475110" cy="26850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solidFill>
                <a:srgbClr val="000000"/>
              </a:solidFill>
            </a:rPr>
            <a:t>Communication </a:t>
          </a:r>
          <a:r>
            <a:rPr lang="en-GB" sz="4400" kern="1200" dirty="0" err="1">
              <a:solidFill>
                <a:srgbClr val="000000"/>
              </a:solidFill>
            </a:rPr>
            <a:t>stype</a:t>
          </a:r>
          <a:endParaRPr lang="en-GB" sz="4400" kern="1200" dirty="0">
            <a:solidFill>
              <a:srgbClr val="000000"/>
            </a:solidFill>
          </a:endParaRPr>
        </a:p>
      </dsp:txBody>
      <dsp:txXfrm>
        <a:off x="9850885" y="1455462"/>
        <a:ext cx="4475110" cy="2685066"/>
      </dsp:txXfrm>
    </dsp:sp>
    <dsp:sp modelId="{14881ECA-BC68-4761-9143-4327B33D1C9E}">
      <dsp:nvSpPr>
        <dsp:cNvPr id="0" name=""/>
        <dsp:cNvSpPr/>
      </dsp:nvSpPr>
      <dsp:spPr>
        <a:xfrm>
          <a:off x="14773507" y="1455462"/>
          <a:ext cx="4475110" cy="26850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a:solidFill>
                <a:srgbClr val="000000"/>
              </a:solidFill>
            </a:rPr>
            <a:t>Ask about specific abusive behaviours</a:t>
          </a:r>
          <a:endParaRPr lang="en-GB" sz="4400" kern="1200" dirty="0">
            <a:solidFill>
              <a:srgbClr val="000000"/>
            </a:solidFill>
          </a:endParaRPr>
        </a:p>
      </dsp:txBody>
      <dsp:txXfrm>
        <a:off x="14773507" y="1455462"/>
        <a:ext cx="4475110" cy="2685066"/>
      </dsp:txXfrm>
    </dsp:sp>
    <dsp:sp modelId="{75C473C0-2C72-4644-AF1B-977625374949}">
      <dsp:nvSpPr>
        <dsp:cNvPr id="0" name=""/>
        <dsp:cNvSpPr/>
      </dsp:nvSpPr>
      <dsp:spPr>
        <a:xfrm>
          <a:off x="5640" y="4588040"/>
          <a:ext cx="4475110" cy="26850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solidFill>
                <a:srgbClr val="000000"/>
              </a:solidFill>
            </a:rPr>
            <a:t>Give LOTS of reassurance</a:t>
          </a:r>
        </a:p>
      </dsp:txBody>
      <dsp:txXfrm>
        <a:off x="5640" y="4588040"/>
        <a:ext cx="4475110" cy="2685066"/>
      </dsp:txXfrm>
    </dsp:sp>
    <dsp:sp modelId="{36EAAE3A-B570-49EE-977B-1C02CF793568}">
      <dsp:nvSpPr>
        <dsp:cNvPr id="0" name=""/>
        <dsp:cNvSpPr/>
      </dsp:nvSpPr>
      <dsp:spPr>
        <a:xfrm>
          <a:off x="4928262" y="4588040"/>
          <a:ext cx="4475110" cy="26850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solidFill>
                <a:srgbClr val="000000"/>
              </a:solidFill>
            </a:rPr>
            <a:t>Consider respite and assessment for carers</a:t>
          </a:r>
        </a:p>
      </dsp:txBody>
      <dsp:txXfrm>
        <a:off x="4928262" y="4588040"/>
        <a:ext cx="4475110" cy="2685066"/>
      </dsp:txXfrm>
    </dsp:sp>
    <dsp:sp modelId="{2145F5D1-B6E0-47C0-9366-0B744B7A949C}">
      <dsp:nvSpPr>
        <dsp:cNvPr id="0" name=""/>
        <dsp:cNvSpPr/>
      </dsp:nvSpPr>
      <dsp:spPr>
        <a:xfrm>
          <a:off x="9850885" y="4588040"/>
          <a:ext cx="4475110" cy="26850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a:solidFill>
                <a:srgbClr val="000000"/>
              </a:solidFill>
            </a:rPr>
            <a:t>Seek advice from/refer to GDASS</a:t>
          </a:r>
          <a:endParaRPr lang="en-GB" sz="4400" kern="1200" dirty="0">
            <a:solidFill>
              <a:srgbClr val="000000"/>
            </a:solidFill>
          </a:endParaRPr>
        </a:p>
      </dsp:txBody>
      <dsp:txXfrm>
        <a:off x="9850885" y="4588040"/>
        <a:ext cx="4475110" cy="2685066"/>
      </dsp:txXfrm>
    </dsp:sp>
    <dsp:sp modelId="{F82FAC82-72D3-4D00-9434-EA4A21E3D097}">
      <dsp:nvSpPr>
        <dsp:cNvPr id="0" name=""/>
        <dsp:cNvSpPr/>
      </dsp:nvSpPr>
      <dsp:spPr>
        <a:xfrm>
          <a:off x="14773507" y="4588040"/>
          <a:ext cx="4475110" cy="268506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n-GB" sz="4400" kern="1200" dirty="0">
              <a:solidFill>
                <a:srgbClr val="000000"/>
              </a:solidFill>
            </a:rPr>
            <a:t>Assess risk using </a:t>
          </a:r>
          <a:r>
            <a:rPr lang="en-GB" sz="4400" kern="1200">
              <a:solidFill>
                <a:srgbClr val="000000"/>
              </a:solidFill>
            </a:rPr>
            <a:t>the DASH</a:t>
          </a:r>
          <a:endParaRPr lang="en-GB" sz="4400" kern="1200" dirty="0">
            <a:solidFill>
              <a:srgbClr val="000000"/>
            </a:solidFill>
          </a:endParaRPr>
        </a:p>
      </dsp:txBody>
      <dsp:txXfrm>
        <a:off x="14773507" y="4588040"/>
        <a:ext cx="4475110" cy="268506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B0CB9-2821-46F4-856F-72573A8D2162}">
      <dsp:nvSpPr>
        <dsp:cNvPr id="0" name=""/>
        <dsp:cNvSpPr/>
      </dsp:nvSpPr>
      <dsp:spPr>
        <a:xfrm>
          <a:off x="6159" y="681763"/>
          <a:ext cx="4886837" cy="29321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GB" sz="4900" kern="1200" dirty="0"/>
            <a:t>Individual needs</a:t>
          </a:r>
        </a:p>
      </dsp:txBody>
      <dsp:txXfrm>
        <a:off x="6159" y="681763"/>
        <a:ext cx="4886837" cy="2932102"/>
      </dsp:txXfrm>
    </dsp:sp>
    <dsp:sp modelId="{8382375C-4A9E-49EB-A78A-4EF63E9CAC7F}">
      <dsp:nvSpPr>
        <dsp:cNvPr id="0" name=""/>
        <dsp:cNvSpPr/>
      </dsp:nvSpPr>
      <dsp:spPr>
        <a:xfrm>
          <a:off x="5381681" y="681763"/>
          <a:ext cx="4886837" cy="29321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GB" sz="4900" kern="1200" dirty="0"/>
            <a:t>Safe spaces</a:t>
          </a:r>
        </a:p>
      </dsp:txBody>
      <dsp:txXfrm>
        <a:off x="5381681" y="681763"/>
        <a:ext cx="4886837" cy="2932102"/>
      </dsp:txXfrm>
    </dsp:sp>
    <dsp:sp modelId="{536B42DF-BAD5-47E3-8774-56680930D92C}">
      <dsp:nvSpPr>
        <dsp:cNvPr id="0" name=""/>
        <dsp:cNvSpPr/>
      </dsp:nvSpPr>
      <dsp:spPr>
        <a:xfrm>
          <a:off x="10757203" y="681763"/>
          <a:ext cx="4886837" cy="29321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GB" sz="4900" kern="1200" dirty="0"/>
            <a:t>Medical and medication</a:t>
          </a:r>
        </a:p>
      </dsp:txBody>
      <dsp:txXfrm>
        <a:off x="10757203" y="681763"/>
        <a:ext cx="4886837" cy="2932102"/>
      </dsp:txXfrm>
    </dsp:sp>
    <dsp:sp modelId="{0E6B16BE-69B6-444B-980A-70DEE145CD47}">
      <dsp:nvSpPr>
        <dsp:cNvPr id="0" name=""/>
        <dsp:cNvSpPr/>
      </dsp:nvSpPr>
      <dsp:spPr>
        <a:xfrm>
          <a:off x="16132725" y="681763"/>
          <a:ext cx="4886837" cy="29321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GB" sz="4900" kern="1200" dirty="0"/>
            <a:t>Communication</a:t>
          </a:r>
        </a:p>
      </dsp:txBody>
      <dsp:txXfrm>
        <a:off x="16132725" y="681763"/>
        <a:ext cx="4886837" cy="2932102"/>
      </dsp:txXfrm>
    </dsp:sp>
    <dsp:sp modelId="{AC091BDE-2829-4533-8F57-09601DFC5ABF}">
      <dsp:nvSpPr>
        <dsp:cNvPr id="0" name=""/>
        <dsp:cNvSpPr/>
      </dsp:nvSpPr>
      <dsp:spPr>
        <a:xfrm>
          <a:off x="6159" y="4102549"/>
          <a:ext cx="4886837" cy="29321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GB" sz="4900" kern="1200" dirty="0"/>
            <a:t>Economic independence</a:t>
          </a:r>
        </a:p>
      </dsp:txBody>
      <dsp:txXfrm>
        <a:off x="6159" y="4102549"/>
        <a:ext cx="4886837" cy="2932102"/>
      </dsp:txXfrm>
    </dsp:sp>
    <dsp:sp modelId="{9C035709-A458-4E81-953B-EF1516C4CFED}">
      <dsp:nvSpPr>
        <dsp:cNvPr id="0" name=""/>
        <dsp:cNvSpPr/>
      </dsp:nvSpPr>
      <dsp:spPr>
        <a:xfrm>
          <a:off x="5381681" y="4102549"/>
          <a:ext cx="4886837" cy="29321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GB" sz="4900" kern="1200" dirty="0"/>
            <a:t>Support networks</a:t>
          </a:r>
        </a:p>
      </dsp:txBody>
      <dsp:txXfrm>
        <a:off x="5381681" y="4102549"/>
        <a:ext cx="4886837" cy="2932102"/>
      </dsp:txXfrm>
    </dsp:sp>
    <dsp:sp modelId="{4E17468A-29E5-4006-BA97-E7E6461EE975}">
      <dsp:nvSpPr>
        <dsp:cNvPr id="0" name=""/>
        <dsp:cNvSpPr/>
      </dsp:nvSpPr>
      <dsp:spPr>
        <a:xfrm>
          <a:off x="10757203" y="4102549"/>
          <a:ext cx="4886837" cy="29321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GB" sz="4900" kern="1200" dirty="0"/>
            <a:t>Emergency plans</a:t>
          </a:r>
        </a:p>
      </dsp:txBody>
      <dsp:txXfrm>
        <a:off x="10757203" y="4102549"/>
        <a:ext cx="4886837" cy="2932102"/>
      </dsp:txXfrm>
    </dsp:sp>
    <dsp:sp modelId="{58990E11-FF8C-4A7A-AAD2-EC6358BE7530}">
      <dsp:nvSpPr>
        <dsp:cNvPr id="0" name=""/>
        <dsp:cNvSpPr/>
      </dsp:nvSpPr>
      <dsp:spPr>
        <a:xfrm>
          <a:off x="16132725" y="4102549"/>
          <a:ext cx="4886837" cy="293210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en-GB" sz="4900" kern="1200" dirty="0"/>
            <a:t>Emotional support</a:t>
          </a:r>
        </a:p>
      </dsp:txBody>
      <dsp:txXfrm>
        <a:off x="16132725" y="4102549"/>
        <a:ext cx="4886837" cy="293210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3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ECE805F-8754-D7A6-2516-A497DFEF45A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F6FB114A-8491-FF61-FF88-A1B69BD0E3F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CA4E49E-D4CE-44D4-B450-FB6A8352DFF1}" type="datetimeFigureOut">
              <a:rPr lang="en-GB" smtClean="0"/>
              <a:t>10/09/2026</a:t>
            </a:fld>
            <a:endParaRPr lang="en-GB" dirty="0"/>
          </a:p>
        </p:txBody>
      </p:sp>
      <p:sp>
        <p:nvSpPr>
          <p:cNvPr id="4" name="Footer Placeholder 3">
            <a:extLst>
              <a:ext uri="{FF2B5EF4-FFF2-40B4-BE49-F238E27FC236}">
                <a16:creationId xmlns:a16="http://schemas.microsoft.com/office/drawing/2014/main" id="{CFF5282E-6173-9A3E-01C2-113A99DE7D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DAC213A6-D981-1CD7-296F-8DFBAC4469A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3FB0674-7B28-4FD4-B555-7A4D43862699}" type="slidenum">
              <a:rPr lang="en-GB" smtClean="0"/>
              <a:t>‹#›</a:t>
            </a:fld>
            <a:endParaRPr lang="en-GB" dirty="0"/>
          </a:p>
        </p:txBody>
      </p:sp>
    </p:spTree>
    <p:extLst>
      <p:ext uri="{BB962C8B-B14F-4D97-AF65-F5344CB8AC3E}">
        <p14:creationId xmlns:p14="http://schemas.microsoft.com/office/powerpoint/2010/main" val="26219654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867C28-FB22-4941-AB02-927A4930434B}" type="datetimeFigureOut">
              <a:rPr lang="en-GB" smtClean="0"/>
              <a:t>10/09/2026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B6E05B-6187-4E58-ABD7-99D1CAC357A3}" type="slidenum">
              <a:rPr lang="en-GB" smtClean="0"/>
              <a:t>‹#›</a:t>
            </a:fld>
            <a:endParaRPr lang="en-GB" dirty="0"/>
          </a:p>
        </p:txBody>
      </p:sp>
    </p:spTree>
    <p:extLst>
      <p:ext uri="{BB962C8B-B14F-4D97-AF65-F5344CB8AC3E}">
        <p14:creationId xmlns:p14="http://schemas.microsoft.com/office/powerpoint/2010/main" val="3702676103"/>
      </p:ext>
    </p:extLst>
  </p:cSld>
  <p:clrMap bg1="lt1" tx1="dk1" bg2="lt2" tx2="dk2" accent1="accent1" accent2="accent2" accent3="accent3" accent4="accent4" accent5="accent5" accent6="accent6" hlink="hlink" folHlink="folHlink"/>
  <p:hf hdr="0" ftr="0" dt="0"/>
  <p:notesStyle>
    <a:lvl1pPr marL="0" algn="l" defTabSz="1828434" rtl="0" eaLnBrk="1" latinLnBrk="0" hangingPunct="1">
      <a:defRPr sz="2400" kern="1200">
        <a:solidFill>
          <a:schemeClr val="tx1"/>
        </a:solidFill>
        <a:latin typeface="+mn-lt"/>
        <a:ea typeface="+mn-ea"/>
        <a:cs typeface="+mn-cs"/>
      </a:defRPr>
    </a:lvl1pPr>
    <a:lvl2pPr marL="914217" algn="l" defTabSz="1828434" rtl="0" eaLnBrk="1" latinLnBrk="0" hangingPunct="1">
      <a:defRPr sz="2400" kern="1200">
        <a:solidFill>
          <a:schemeClr val="tx1"/>
        </a:solidFill>
        <a:latin typeface="+mn-lt"/>
        <a:ea typeface="+mn-ea"/>
        <a:cs typeface="+mn-cs"/>
      </a:defRPr>
    </a:lvl2pPr>
    <a:lvl3pPr marL="1828434" algn="l" defTabSz="1828434" rtl="0" eaLnBrk="1" latinLnBrk="0" hangingPunct="1">
      <a:defRPr sz="2400" kern="1200">
        <a:solidFill>
          <a:schemeClr val="tx1"/>
        </a:solidFill>
        <a:latin typeface="+mn-lt"/>
        <a:ea typeface="+mn-ea"/>
        <a:cs typeface="+mn-cs"/>
      </a:defRPr>
    </a:lvl3pPr>
    <a:lvl4pPr marL="2742651" algn="l" defTabSz="1828434" rtl="0" eaLnBrk="1" latinLnBrk="0" hangingPunct="1">
      <a:defRPr sz="2400" kern="1200">
        <a:solidFill>
          <a:schemeClr val="tx1"/>
        </a:solidFill>
        <a:latin typeface="+mn-lt"/>
        <a:ea typeface="+mn-ea"/>
        <a:cs typeface="+mn-cs"/>
      </a:defRPr>
    </a:lvl4pPr>
    <a:lvl5pPr marL="3656868" algn="l" defTabSz="1828434" rtl="0" eaLnBrk="1" latinLnBrk="0" hangingPunct="1">
      <a:defRPr sz="2400" kern="1200">
        <a:solidFill>
          <a:schemeClr val="tx1"/>
        </a:solidFill>
        <a:latin typeface="+mn-lt"/>
        <a:ea typeface="+mn-ea"/>
        <a:cs typeface="+mn-cs"/>
      </a:defRPr>
    </a:lvl5pPr>
    <a:lvl6pPr marL="4571086" algn="l" defTabSz="1828434" rtl="0" eaLnBrk="1" latinLnBrk="0" hangingPunct="1">
      <a:defRPr sz="2400" kern="1200">
        <a:solidFill>
          <a:schemeClr val="tx1"/>
        </a:solidFill>
        <a:latin typeface="+mn-lt"/>
        <a:ea typeface="+mn-ea"/>
        <a:cs typeface="+mn-cs"/>
      </a:defRPr>
    </a:lvl6pPr>
    <a:lvl7pPr marL="5485303" algn="l" defTabSz="1828434" rtl="0" eaLnBrk="1" latinLnBrk="0" hangingPunct="1">
      <a:defRPr sz="2400" kern="1200">
        <a:solidFill>
          <a:schemeClr val="tx1"/>
        </a:solidFill>
        <a:latin typeface="+mn-lt"/>
        <a:ea typeface="+mn-ea"/>
        <a:cs typeface="+mn-cs"/>
      </a:defRPr>
    </a:lvl7pPr>
    <a:lvl8pPr marL="6399520" algn="l" defTabSz="1828434" rtl="0" eaLnBrk="1" latinLnBrk="0" hangingPunct="1">
      <a:defRPr sz="2400" kern="1200">
        <a:solidFill>
          <a:schemeClr val="tx1"/>
        </a:solidFill>
        <a:latin typeface="+mn-lt"/>
        <a:ea typeface="+mn-ea"/>
        <a:cs typeface="+mn-cs"/>
      </a:defRPr>
    </a:lvl8pPr>
    <a:lvl9pPr marL="7313737" algn="l" defTabSz="1828434"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dirty="0">
                <a:latin typeface="Figtree" pitchFamily="2" charset="0"/>
              </a:rPr>
              <a:t>Coercive Control Bitesize</a:t>
            </a:r>
          </a:p>
          <a:p>
            <a:endParaRPr lang="en-GB" sz="1200" b="1" dirty="0">
              <a:latin typeface="Figtree" pitchFamily="2" charset="0"/>
            </a:endParaRPr>
          </a:p>
          <a:p>
            <a:r>
              <a:rPr lang="en-GB" sz="1200" b="1" dirty="0">
                <a:latin typeface="Figtree" pitchFamily="2" charset="0"/>
              </a:rPr>
              <a:t>Trainer Script:</a:t>
            </a:r>
            <a:endParaRPr lang="en-GB" sz="1200" dirty="0">
              <a:latin typeface="Figtree" pitchFamily="2" charset="0"/>
            </a:endParaRPr>
          </a:p>
          <a:p>
            <a:r>
              <a:rPr lang="en-GB" sz="1200" dirty="0">
                <a:latin typeface="Figtree" pitchFamily="2" charset="0"/>
              </a:rPr>
              <a:t>“Welcome, everyone, to this bitesize session on Intimate Parter Abuse</a:t>
            </a:r>
            <a:r>
              <a:rPr lang="en-GB" sz="1200" baseline="0" dirty="0">
                <a:latin typeface="Figtree" pitchFamily="2" charset="0"/>
              </a:rPr>
              <a:t> and Older People </a:t>
            </a:r>
            <a:r>
              <a:rPr lang="en-GB" sz="1200" dirty="0">
                <a:latin typeface="Figtree" pitchFamily="2" charset="0"/>
              </a:rPr>
              <a:t>. My name is Clare</a:t>
            </a:r>
            <a:r>
              <a:rPr lang="en-GB" sz="1200" baseline="0" dirty="0">
                <a:latin typeface="Figtree" pitchFamily="2" charset="0"/>
              </a:rPr>
              <a:t> Joynes </a:t>
            </a:r>
            <a:r>
              <a:rPr lang="en-GB" sz="1200" dirty="0">
                <a:latin typeface="Figtree" pitchFamily="2" charset="0"/>
              </a:rPr>
              <a:t>and I’m a training and prevention coordinator with GDASS – Gloucestershire Domestic Abuse Support Service.</a:t>
            </a:r>
          </a:p>
          <a:p>
            <a:r>
              <a:rPr lang="en-GB" sz="1200" dirty="0">
                <a:latin typeface="Figtree" pitchFamily="2" charset="0"/>
              </a:rPr>
              <a:t>This session sits</a:t>
            </a:r>
            <a:r>
              <a:rPr lang="en-GB" sz="1200" baseline="0" dirty="0">
                <a:latin typeface="Figtree" pitchFamily="2" charset="0"/>
              </a:rPr>
              <a:t> as  a  companion piece to the bitesize session on Familial Abuse and Older People that my colleague Jen delivered last month.  If you missed that, then please be aware that we will be delivering a longer training session on Domestic Abuse and Older People, covering both Familial and Intimate Partner Abuse in more detail, on September 23</a:t>
            </a:r>
            <a:r>
              <a:rPr lang="en-GB" sz="1200" baseline="30000" dirty="0">
                <a:latin typeface="Figtree" pitchFamily="2" charset="0"/>
              </a:rPr>
              <a:t>rd</a:t>
            </a:r>
            <a:r>
              <a:rPr lang="en-GB" sz="1200" baseline="0" dirty="0">
                <a:latin typeface="Figtree" pitchFamily="2" charset="0"/>
              </a:rPr>
              <a:t> and again at a date </a:t>
            </a:r>
            <a:r>
              <a:rPr lang="en-GB" sz="1200" dirty="0">
                <a:latin typeface="Figtree" pitchFamily="2" charset="0"/>
              </a:rPr>
              <a:t>tb</a:t>
            </a:r>
            <a:r>
              <a:rPr lang="en-GB" sz="1200" baseline="0" dirty="0">
                <a:latin typeface="Figtree" pitchFamily="2" charset="0"/>
              </a:rPr>
              <a:t>c next year.  If you want to book onto our September 23</a:t>
            </a:r>
            <a:r>
              <a:rPr lang="en-GB" sz="1200" baseline="30000" dirty="0">
                <a:latin typeface="Figtree" pitchFamily="2" charset="0"/>
              </a:rPr>
              <a:t>rd</a:t>
            </a:r>
            <a:r>
              <a:rPr lang="en-GB" sz="1200" baseline="0" dirty="0">
                <a:latin typeface="Figtree" pitchFamily="2" charset="0"/>
              </a:rPr>
              <a:t> session, then please do so via our Eventbrite page.  As with all our training, it is free of charge. </a:t>
            </a:r>
            <a:endParaRPr lang="en-GB" sz="1200" dirty="0">
              <a:latin typeface="Figtree" pitchFamily="2" charset="0"/>
            </a:endParaRPr>
          </a:p>
          <a:p>
            <a:endParaRPr lang="en-GB" sz="1200" dirty="0">
              <a:latin typeface="Figtree" pitchFamily="2" charset="0"/>
            </a:endParaRPr>
          </a:p>
          <a:p>
            <a:r>
              <a:rPr lang="en-GB" sz="1200" dirty="0">
                <a:latin typeface="Figtree" pitchFamily="2" charset="0"/>
              </a:rPr>
              <a:t>Before</a:t>
            </a:r>
            <a:r>
              <a:rPr lang="en-GB" sz="1200" baseline="0" dirty="0">
                <a:latin typeface="Figtree" pitchFamily="2" charset="0"/>
              </a:rPr>
              <a:t> we go any further, can I ask you to put your name, role and organisation into the chat if you are comfortable so: it’s not me  being nosey, it helps me to tailor what I am talking about as we go along.</a:t>
            </a:r>
            <a:endParaRPr lang="en-GB" sz="1200" dirty="0">
              <a:latin typeface="Figtree" pitchFamily="2" charset="0"/>
            </a:endParaRPr>
          </a:p>
          <a:p>
            <a:endParaRPr lang="en-GB" b="0" i="0" u="none" dirty="0"/>
          </a:p>
        </p:txBody>
      </p:sp>
      <p:sp>
        <p:nvSpPr>
          <p:cNvPr id="4" name="Slide Number Placeholder 3">
            <a:extLst>
              <a:ext uri="{FF2B5EF4-FFF2-40B4-BE49-F238E27FC236}">
                <a16:creationId xmlns:a16="http://schemas.microsoft.com/office/drawing/2014/main" id="{7AD46BD0-8E52-689F-162B-34D1CE769B3D}"/>
              </a:ext>
            </a:extLst>
          </p:cNvPr>
          <p:cNvSpPr>
            <a:spLocks noGrp="1"/>
          </p:cNvSpPr>
          <p:nvPr>
            <p:ph type="sldNum" sz="quarter" idx="5"/>
          </p:nvPr>
        </p:nvSpPr>
        <p:spPr/>
        <p:txBody>
          <a:bodyPr/>
          <a:lstStyle/>
          <a:p>
            <a:fld id="{50B6E05B-6187-4E58-ABD7-99D1CAC357A3}" type="slidenum">
              <a:rPr lang="en-GB" smtClean="0"/>
              <a:t>1</a:t>
            </a:fld>
            <a:endParaRPr lang="en-GB" dirty="0"/>
          </a:p>
        </p:txBody>
      </p:sp>
    </p:spTree>
    <p:extLst>
      <p:ext uri="{BB962C8B-B14F-4D97-AF65-F5344CB8AC3E}">
        <p14:creationId xmlns:p14="http://schemas.microsoft.com/office/powerpoint/2010/main" val="883976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dirty="0"/>
              <a:t>Housekeeping – Online</a:t>
            </a:r>
          </a:p>
          <a:p>
            <a:pPr marL="285750" indent="-285750">
              <a:buFont typeface="Arial" panose="020B0604020202020204" pitchFamily="34" charset="0"/>
              <a:buChar char="•"/>
            </a:pPr>
            <a:endParaRPr lang="en-GB" sz="1200" dirty="0"/>
          </a:p>
          <a:p>
            <a:r>
              <a:rPr lang="en-GB" sz="1200" b="1" dirty="0"/>
              <a:t>Trainer Script:</a:t>
            </a:r>
            <a:endParaRPr lang="en-GB" sz="1200" dirty="0"/>
          </a:p>
          <a:p>
            <a:r>
              <a:rPr lang="en-GB" sz="1200" dirty="0"/>
              <a:t>“Before we get started, let’s briefly cover a few basics. </a:t>
            </a:r>
          </a:p>
          <a:p>
            <a:r>
              <a:rPr lang="en-GB" sz="1200" dirty="0"/>
              <a:t>This session will not be recorded to protect everyone’s privacy.</a:t>
            </a:r>
          </a:p>
          <a:p>
            <a:r>
              <a:rPr lang="en-GB" sz="1200" dirty="0"/>
              <a:t>Please mute your microphones to minimise background noise.</a:t>
            </a:r>
          </a:p>
          <a:p>
            <a:r>
              <a:rPr lang="en-GB" sz="1200" dirty="0"/>
              <a:t>Please</a:t>
            </a:r>
            <a:r>
              <a:rPr lang="en-GB" sz="1200" baseline="0" dirty="0"/>
              <a:t> do keep your cameras on – that way, I don’t feel like I am talking to myself and there’s also a safeguarding element to. If you can’t because of technical issues or the office you are working from, just let me know in the chat.   </a:t>
            </a:r>
            <a:r>
              <a:rPr lang="en-GB" sz="1200" dirty="0"/>
              <a:t> </a:t>
            </a:r>
          </a:p>
          <a:p>
            <a:r>
              <a:rPr lang="en-GB" sz="1200" dirty="0"/>
              <a:t>This session is 1 hour, so we won’t have a break.</a:t>
            </a:r>
          </a:p>
          <a:p>
            <a:r>
              <a:rPr lang="en-GB" sz="1200" dirty="0"/>
              <a:t>If you experience any technical issues, please use the chat to let me know, and we’ll do our best to assist. Although my first suggestion will always be to log out and log back in,</a:t>
            </a:r>
            <a:r>
              <a:rPr lang="en-GB" sz="1200" baseline="0" dirty="0"/>
              <a:t> so do try that.</a:t>
            </a:r>
            <a:endParaRPr lang="en-GB" sz="1200" dirty="0"/>
          </a:p>
          <a:p>
            <a:r>
              <a:rPr lang="en-GB" sz="1200" dirty="0"/>
              <a:t>There will be a short time for questions at the end so hang on to them until then or put them in the chat and we’ll come back to them when we’re done. </a:t>
            </a:r>
          </a:p>
          <a:p>
            <a:r>
              <a:rPr lang="en-GB" sz="1200" dirty="0"/>
              <a:t>If you would like a copy of the presentation, please complete the feedback using the link at the end and pop in there that you would like the slides sent to you directly. </a:t>
            </a:r>
          </a:p>
          <a:p>
            <a:r>
              <a:rPr lang="en-GB" sz="1200" dirty="0"/>
              <a:t>Finally, if you have any accessibility needs you</a:t>
            </a:r>
            <a:r>
              <a:rPr lang="en-GB" sz="1200" baseline="0" dirty="0"/>
              <a:t> have not already flagged, </a:t>
            </a:r>
            <a:r>
              <a:rPr lang="en-GB" sz="1200" dirty="0"/>
              <a:t> please let me know so we can support you.”</a:t>
            </a:r>
          </a:p>
          <a:p>
            <a:endParaRPr lang="en-GB" dirty="0"/>
          </a:p>
        </p:txBody>
      </p:sp>
      <p:sp>
        <p:nvSpPr>
          <p:cNvPr id="4" name="Slide Number Placeholder 3">
            <a:extLst>
              <a:ext uri="{FF2B5EF4-FFF2-40B4-BE49-F238E27FC236}">
                <a16:creationId xmlns:a16="http://schemas.microsoft.com/office/drawing/2014/main" id="{BE0123C4-5146-0DE7-8DEA-DB2C64D3C050}"/>
              </a:ext>
            </a:extLst>
          </p:cNvPr>
          <p:cNvSpPr>
            <a:spLocks noGrp="1"/>
          </p:cNvSpPr>
          <p:nvPr>
            <p:ph type="sldNum" sz="quarter" idx="5"/>
          </p:nvPr>
        </p:nvSpPr>
        <p:spPr/>
        <p:txBody>
          <a:bodyPr/>
          <a:lstStyle/>
          <a:p>
            <a:fld id="{50B6E05B-6187-4E58-ABD7-99D1CAC357A3}" type="slidenum">
              <a:rPr lang="en-GB" smtClean="0"/>
              <a:t>2</a:t>
            </a:fld>
            <a:endParaRPr lang="en-GB" dirty="0"/>
          </a:p>
        </p:txBody>
      </p:sp>
    </p:spTree>
    <p:extLst>
      <p:ext uri="{BB962C8B-B14F-4D97-AF65-F5344CB8AC3E}">
        <p14:creationId xmlns:p14="http://schemas.microsoft.com/office/powerpoint/2010/main" val="3564160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dirty="0"/>
              <a:t>Impact Warning</a:t>
            </a:r>
          </a:p>
          <a:p>
            <a:pPr marL="285750" indent="-285750">
              <a:buFont typeface="Arial" panose="020B0604020202020204" pitchFamily="34" charset="0"/>
              <a:buChar char="•"/>
            </a:pPr>
            <a:endParaRPr lang="en-GB" sz="1200" dirty="0"/>
          </a:p>
          <a:p>
            <a:r>
              <a:rPr lang="en-GB" sz="1200" b="1" dirty="0"/>
              <a:t>Trainer Script:</a:t>
            </a:r>
            <a:endParaRPr lang="en-GB" sz="1200" dirty="0"/>
          </a:p>
          <a:p>
            <a:r>
              <a:rPr lang="en-GB" sz="1200" dirty="0"/>
              <a:t>“I also want to flag that Domestic abuse is a challenging topic, and some of what we discuss may be upsetting. You may have personal or professional</a:t>
            </a:r>
            <a:r>
              <a:rPr lang="en-GB" sz="1200" baseline="0" dirty="0"/>
              <a:t> experience that unexpectedly brings up memories or feelings for you during this session.  So if for that, or any other reason, you need to take a break, please do.  And if you need support after the session, please reach out to a friend, your line manager or appropriate person within your organisation, or contact GDASS. </a:t>
            </a:r>
            <a:endParaRPr lang="en-GB" sz="1200" dirty="0"/>
          </a:p>
          <a:p>
            <a:endParaRPr lang="en-GB" dirty="0"/>
          </a:p>
        </p:txBody>
      </p:sp>
      <p:sp>
        <p:nvSpPr>
          <p:cNvPr id="4" name="Slide Number Placeholder 3">
            <a:extLst>
              <a:ext uri="{FF2B5EF4-FFF2-40B4-BE49-F238E27FC236}">
                <a16:creationId xmlns:a16="http://schemas.microsoft.com/office/drawing/2014/main" id="{C1002672-FC7D-1EA1-30F3-BC79B31A969E}"/>
              </a:ext>
            </a:extLst>
          </p:cNvPr>
          <p:cNvSpPr>
            <a:spLocks noGrp="1"/>
          </p:cNvSpPr>
          <p:nvPr>
            <p:ph type="sldNum" sz="quarter" idx="5"/>
          </p:nvPr>
        </p:nvSpPr>
        <p:spPr/>
        <p:txBody>
          <a:bodyPr/>
          <a:lstStyle/>
          <a:p>
            <a:fld id="{50B6E05B-6187-4E58-ABD7-99D1CAC357A3}" type="slidenum">
              <a:rPr lang="en-GB" smtClean="0"/>
              <a:t>3</a:t>
            </a:fld>
            <a:endParaRPr lang="en-GB" dirty="0"/>
          </a:p>
        </p:txBody>
      </p:sp>
    </p:spTree>
    <p:extLst>
      <p:ext uri="{BB962C8B-B14F-4D97-AF65-F5344CB8AC3E}">
        <p14:creationId xmlns:p14="http://schemas.microsoft.com/office/powerpoint/2010/main" val="825389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dirty="0"/>
              <a:t>Learning Objectives</a:t>
            </a:r>
          </a:p>
          <a:p>
            <a:endParaRPr lang="en-GB" sz="1200" b="1" dirty="0"/>
          </a:p>
          <a:p>
            <a:pPr marL="285750" indent="-285750">
              <a:buFont typeface="Arial" panose="020B0604020202020204" pitchFamily="34" charset="0"/>
              <a:buChar char="•"/>
            </a:pPr>
            <a:endParaRPr lang="en-GB" sz="1200" dirty="0"/>
          </a:p>
          <a:p>
            <a:r>
              <a:rPr lang="en-GB" sz="1200" b="1" dirty="0"/>
              <a:t>Trainer Script:</a:t>
            </a:r>
          </a:p>
          <a:p>
            <a:endParaRPr lang="en-GB" sz="1200" b="1" dirty="0"/>
          </a:p>
          <a:p>
            <a:pPr>
              <a:lnSpc>
                <a:spcPct val="100000"/>
              </a:lnSpc>
            </a:pPr>
            <a:r>
              <a:rPr lang="en-US" sz="1200" dirty="0"/>
              <a:t>So let’s set the scene in terms of</a:t>
            </a:r>
            <a:r>
              <a:rPr lang="en-US" sz="1200" baseline="0" dirty="0"/>
              <a:t> what we will be covering this lunchtime. </a:t>
            </a:r>
            <a:r>
              <a:rPr lang="en-US" sz="1200" dirty="0"/>
              <a:t> </a:t>
            </a:r>
          </a:p>
          <a:p>
            <a:pPr marL="571500" indent="-571500">
              <a:lnSpc>
                <a:spcPct val="100000"/>
              </a:lnSpc>
              <a:buFont typeface="Arial" panose="020B0604020202020204" pitchFamily="34" charset="0"/>
              <a:buChar char="•"/>
            </a:pPr>
            <a:r>
              <a:rPr lang="en-US" sz="1200" dirty="0"/>
              <a:t>Understand the definition of the terms “intimate partner” and “older person”. </a:t>
            </a:r>
          </a:p>
          <a:p>
            <a:pPr marL="571500" indent="-571500">
              <a:lnSpc>
                <a:spcPct val="100000"/>
              </a:lnSpc>
              <a:buFont typeface="Arial" panose="020B0604020202020204" pitchFamily="34" charset="0"/>
              <a:buChar char="•"/>
            </a:pPr>
            <a:r>
              <a:rPr lang="en-US" sz="1200" dirty="0"/>
              <a:t>Understand key tactics that intimate partners  may use in abuse of an older person.</a:t>
            </a:r>
          </a:p>
          <a:p>
            <a:pPr marL="571500" indent="-571500">
              <a:lnSpc>
                <a:spcPct val="100000"/>
              </a:lnSpc>
              <a:buFont typeface="Arial" panose="020B0604020202020204" pitchFamily="34" charset="0"/>
              <a:buChar char="•"/>
            </a:pPr>
            <a:r>
              <a:rPr lang="en-US" sz="1200" dirty="0"/>
              <a:t>Understand some of the barriers older victims face in reporting abuse or seeking safety.</a:t>
            </a:r>
          </a:p>
          <a:p>
            <a:pPr marL="571500" indent="-571500">
              <a:lnSpc>
                <a:spcPct val="100000"/>
              </a:lnSpc>
              <a:buFont typeface="Arial" panose="020B0604020202020204" pitchFamily="34" charset="0"/>
              <a:buChar char="•"/>
            </a:pPr>
            <a:r>
              <a:rPr lang="en-US" sz="1200" dirty="0"/>
              <a:t>Understand the role care and support needs can play in older person abuse.</a:t>
            </a:r>
          </a:p>
          <a:p>
            <a:pPr marL="571500" indent="-571500">
              <a:lnSpc>
                <a:spcPct val="100000"/>
              </a:lnSpc>
              <a:buFont typeface="Arial" panose="020B0604020202020204" pitchFamily="34" charset="0"/>
              <a:buChar char="•"/>
            </a:pPr>
            <a:r>
              <a:rPr lang="en-US" sz="1200" dirty="0"/>
              <a:t>Understand how the co-existence of domestic abuse and dementia can affect risk.</a:t>
            </a:r>
          </a:p>
          <a:p>
            <a:pPr marL="571500" indent="-571500">
              <a:lnSpc>
                <a:spcPct val="100000"/>
              </a:lnSpc>
              <a:buFont typeface="Arial" panose="020B0604020202020204" pitchFamily="34" charset="0"/>
              <a:buChar char="•"/>
            </a:pPr>
            <a:r>
              <a:rPr lang="en-US" sz="1200" dirty="0"/>
              <a:t>Explore the limitations of the DASH and how to adapt it to accurately capture risk in older people. </a:t>
            </a:r>
          </a:p>
          <a:p>
            <a:pPr marL="571500" indent="-571500">
              <a:lnSpc>
                <a:spcPct val="100000"/>
              </a:lnSpc>
              <a:buFont typeface="Arial" panose="020B0604020202020204" pitchFamily="34" charset="0"/>
              <a:buChar char="•"/>
            </a:pPr>
            <a:r>
              <a:rPr lang="en-US" sz="1200" dirty="0"/>
              <a:t>Consider safety planning options for older victims of Intimate Partner Abuse (IPA)</a:t>
            </a:r>
          </a:p>
          <a:p>
            <a:pPr>
              <a:lnSpc>
                <a:spcPct val="100000"/>
              </a:lnSpc>
            </a:pPr>
            <a:endParaRPr lang="en-US" sz="1200" dirty="0"/>
          </a:p>
          <a:p>
            <a:pPr>
              <a:lnSpc>
                <a:spcPct val="100000"/>
              </a:lnSpc>
            </a:pPr>
            <a:r>
              <a:rPr lang="en-US" sz="1200" dirty="0"/>
              <a:t>What I would emphasize is that this session assumes you have a pre-existing understanding of domestic abuse in terms of its legal definition in England and Wales, the different types of abuse, the tactics abusers use, how they impact victims, barriers to disclosure etc.  If you don’t, or you could do with a refresher, then please do book into our Level 1 and Level 2 general domestic abuse training sessions via our website. I also want to flag that this session is not going to be interactive because of the lack of time.  Please be assured that our longer training sessions are interactive, so don’t imagine that you will be talked at in the way that you will be in this session!</a:t>
            </a:r>
          </a:p>
          <a:p>
            <a:pPr>
              <a:lnSpc>
                <a:spcPct val="100000"/>
              </a:lnSpc>
            </a:pPr>
            <a:endParaRPr lang="en-US" sz="1200" dirty="0"/>
          </a:p>
          <a:p>
            <a:pPr marL="0" indent="0">
              <a:buFont typeface="Arial" panose="020B0604020202020204" pitchFamily="34" charset="0"/>
              <a:buNone/>
            </a:pPr>
            <a:endParaRPr lang="en-GB" sz="1200" dirty="0"/>
          </a:p>
        </p:txBody>
      </p:sp>
      <p:sp>
        <p:nvSpPr>
          <p:cNvPr id="4" name="Slide Number Placeholder 3">
            <a:extLst>
              <a:ext uri="{FF2B5EF4-FFF2-40B4-BE49-F238E27FC236}">
                <a16:creationId xmlns:a16="http://schemas.microsoft.com/office/drawing/2014/main" id="{0C0CA940-1CF1-9DD3-5733-D0B4BE2BE42C}"/>
              </a:ext>
            </a:extLst>
          </p:cNvPr>
          <p:cNvSpPr>
            <a:spLocks noGrp="1"/>
          </p:cNvSpPr>
          <p:nvPr>
            <p:ph type="sldNum" sz="quarter" idx="5"/>
          </p:nvPr>
        </p:nvSpPr>
        <p:spPr/>
        <p:txBody>
          <a:bodyPr/>
          <a:lstStyle/>
          <a:p>
            <a:fld id="{50B6E05B-6187-4E58-ABD7-99D1CAC357A3}" type="slidenum">
              <a:rPr lang="en-GB" smtClean="0"/>
              <a:t>4</a:t>
            </a:fld>
            <a:endParaRPr lang="en-GB" dirty="0"/>
          </a:p>
        </p:txBody>
      </p:sp>
    </p:spTree>
    <p:extLst>
      <p:ext uri="{BB962C8B-B14F-4D97-AF65-F5344CB8AC3E}">
        <p14:creationId xmlns:p14="http://schemas.microsoft.com/office/powerpoint/2010/main" val="2078841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200" dirty="0">
              <a:effectLst/>
              <a:latin typeface="Calibri" panose="020F0502020204030204" pitchFamily="34" charset="0"/>
              <a:ea typeface="Calibri" panose="020F0502020204030204" pitchFamily="34" charset="0"/>
            </a:endParaRPr>
          </a:p>
          <a:p>
            <a:pPr>
              <a:buNone/>
            </a:pPr>
            <a:r>
              <a:rPr lang="en-GB" b="1" dirty="0"/>
              <a:t>I am not going to go into any details about the legal definition of domestic abuse in England and Wales here – this is just a reminder of what “intimate partner” means in the context of domestic abuse, </a:t>
            </a:r>
          </a:p>
          <a:p>
            <a:pPr>
              <a:buNone/>
            </a:pPr>
            <a:endParaRPr lang="en-GB" b="1" dirty="0"/>
          </a:p>
          <a:p>
            <a:pPr>
              <a:buNone/>
            </a:pPr>
            <a:r>
              <a:rPr lang="en-GB" b="1" dirty="0"/>
              <a:t>“Intimate partner” means the victim and abuser are, or have at some point in the past been:</a:t>
            </a:r>
          </a:p>
          <a:p>
            <a:pPr marL="342900" indent="-342900">
              <a:buFontTx/>
              <a:buChar char="-"/>
            </a:pPr>
            <a:r>
              <a:rPr lang="en-GB" b="1" dirty="0"/>
              <a:t>Married or in a civil partnership</a:t>
            </a:r>
          </a:p>
          <a:p>
            <a:pPr marL="342900" indent="-342900">
              <a:buFontTx/>
              <a:buChar char="-"/>
            </a:pPr>
            <a:r>
              <a:rPr lang="en-GB" b="1" dirty="0"/>
              <a:t>Engaged or entered into a civil partnership agreement with each other (even if that has since been terminated)</a:t>
            </a:r>
          </a:p>
          <a:p>
            <a:pPr marL="342900" indent="-342900">
              <a:buFontTx/>
              <a:buChar char="-"/>
            </a:pPr>
            <a:r>
              <a:rPr lang="en-GB" b="1" dirty="0"/>
              <a:t>In an intimate personal relationship with each other – which needs to be a relationship with a romantic element, so more than a friendship, but which does not need to have become physical or been consummated.  So this could include dating, affairs, situationships and can also include romantic relationships mainly or solely conducted online. </a:t>
            </a:r>
          </a:p>
          <a:p>
            <a:pPr marL="342900" indent="-342900">
              <a:buFontTx/>
              <a:buChar char="-"/>
            </a:pPr>
            <a:r>
              <a:rPr lang="en-GB" b="1" dirty="0"/>
              <a:t>It’s also important to remind ourselves that this definition applies to all intimate partner relationships – we tend to immediately think of heterosexual relationships when we picture domestic abuse, but the definition applies to all, regardless of sexuality or gender identity.  </a:t>
            </a:r>
          </a:p>
          <a:p>
            <a:pPr algn="l"/>
            <a:endParaRPr lang="en-GB" dirty="0"/>
          </a:p>
        </p:txBody>
      </p:sp>
      <p:sp>
        <p:nvSpPr>
          <p:cNvPr id="4" name="Slide Number Placeholder 3"/>
          <p:cNvSpPr>
            <a:spLocks noGrp="1"/>
          </p:cNvSpPr>
          <p:nvPr>
            <p:ph type="sldNum" sz="quarter" idx="5"/>
          </p:nvPr>
        </p:nvSpPr>
        <p:spPr/>
        <p:txBody>
          <a:bodyPr/>
          <a:lstStyle/>
          <a:p>
            <a:fld id="{50B6E05B-6187-4E58-ABD7-99D1CAC357A3}" type="slidenum">
              <a:rPr lang="en-GB" smtClean="0"/>
              <a:t>5</a:t>
            </a:fld>
            <a:endParaRPr lang="en-GB" dirty="0"/>
          </a:p>
        </p:txBody>
      </p:sp>
    </p:spTree>
    <p:extLst>
      <p:ext uri="{BB962C8B-B14F-4D97-AF65-F5344CB8AC3E}">
        <p14:creationId xmlns:p14="http://schemas.microsoft.com/office/powerpoint/2010/main" val="2187822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Calibri" panose="020F0502020204030204" pitchFamily="34" charset="0"/>
                <a:ea typeface="Calibri" panose="020F0502020204030204" pitchFamily="34" charset="0"/>
              </a:rPr>
              <a:t>CJ</a:t>
            </a:r>
          </a:p>
          <a:p>
            <a:endParaRPr lang="en-GB" sz="1200" dirty="0">
              <a:effectLst/>
              <a:latin typeface="Calibri" panose="020F0502020204030204" pitchFamily="34" charset="0"/>
              <a:ea typeface="Calibri" panose="020F0502020204030204" pitchFamily="34" charset="0"/>
            </a:endParaRPr>
          </a:p>
          <a:p>
            <a:pPr>
              <a:buNone/>
            </a:pPr>
            <a:r>
              <a:rPr lang="en-GB" b="1" baseline="0" dirty="0"/>
              <a:t>The law is quite clear on what constitutes an intimate partner – what is much less clear is what is meant by “older person”.   As you can see from the images on the screen, older people are not a homogenous group and what is more, unlike terms such as “child”, there is no single official UK definition of what an “older person” is, and no legally defined age at which someone becomes an “older person”.  </a:t>
            </a:r>
            <a:endParaRPr lang="en-GB" b="1" dirty="0"/>
          </a:p>
          <a:p>
            <a:pPr>
              <a:buFont typeface="Arial" panose="020B0604020202020204" pitchFamily="34" charset="0"/>
              <a:buNone/>
            </a:pPr>
            <a:endParaRPr lang="en-GB" dirty="0"/>
          </a:p>
          <a:p>
            <a:pPr>
              <a:buFont typeface="Arial" panose="020B0604020202020204" pitchFamily="34" charset="0"/>
              <a:buNone/>
            </a:pPr>
            <a:r>
              <a:rPr lang="en-GB" dirty="0"/>
              <a:t>Different organisations and sectors use </a:t>
            </a:r>
            <a:r>
              <a:rPr lang="en-GB" b="1" dirty="0"/>
              <a:t>different thresholds</a:t>
            </a:r>
            <a:r>
              <a:rPr lang="en-GB" dirty="0"/>
              <a:t>, depending on purpose and context. For example </a:t>
            </a:r>
          </a:p>
          <a:p>
            <a:pPr>
              <a:buNone/>
            </a:pPr>
            <a:endParaRPr lang="en-GB" b="1" dirty="0"/>
          </a:p>
          <a:p>
            <a:pPr marL="342900" indent="-342900">
              <a:buFontTx/>
              <a:buChar char="-"/>
            </a:pPr>
            <a:r>
              <a:rPr lang="en-GB" b="1" dirty="0"/>
              <a:t>WHO</a:t>
            </a:r>
            <a:r>
              <a:rPr lang="en-GB" b="1" baseline="0" dirty="0"/>
              <a:t> considers anyone over 60 an older person and Age UK allows access to services from 60</a:t>
            </a:r>
          </a:p>
          <a:p>
            <a:pPr marL="342900" indent="-342900">
              <a:buFontTx/>
              <a:buChar char="-"/>
            </a:pPr>
            <a:r>
              <a:rPr lang="en-GB" dirty="0"/>
              <a:t>Some </a:t>
            </a:r>
            <a:r>
              <a:rPr lang="en-GB" b="1" dirty="0"/>
              <a:t>community and social groups</a:t>
            </a:r>
            <a:r>
              <a:rPr lang="en-GB" dirty="0"/>
              <a:t> set the threshold as low as </a:t>
            </a:r>
            <a:r>
              <a:rPr lang="en-GB" b="1" dirty="0"/>
              <a:t>50</a:t>
            </a:r>
            <a:r>
              <a:rPr lang="en-GB" dirty="0"/>
              <a:t>, especially for early retirement groups or age-friendly schemes</a:t>
            </a:r>
          </a:p>
          <a:p>
            <a:pPr marL="342900" marR="0" lvl="0" indent="-342900" algn="l" defTabSz="1828434" rtl="0" eaLnBrk="1" fontAlgn="auto" latinLnBrk="0" hangingPunct="1">
              <a:lnSpc>
                <a:spcPct val="100000"/>
              </a:lnSpc>
              <a:spcBef>
                <a:spcPts val="0"/>
              </a:spcBef>
              <a:spcAft>
                <a:spcPts val="0"/>
              </a:spcAft>
              <a:buClrTx/>
              <a:buSzTx/>
              <a:buFontTx/>
              <a:buChar char="-"/>
              <a:tabLst/>
              <a:defRPr/>
            </a:pPr>
            <a:r>
              <a:rPr lang="en-GB" b="1" baseline="0" dirty="0"/>
              <a:t>S</a:t>
            </a:r>
            <a:r>
              <a:rPr lang="en-GB" b="1" dirty="0"/>
              <a:t>ocial care services and NHS England</a:t>
            </a:r>
            <a:r>
              <a:rPr lang="en-GB" dirty="0"/>
              <a:t> often use </a:t>
            </a:r>
            <a:r>
              <a:rPr lang="en-GB" b="1" dirty="0"/>
              <a:t>65+</a:t>
            </a:r>
            <a:r>
              <a:rPr lang="en-GB" dirty="0"/>
              <a:t> as a marker, especially for eligibility for services.</a:t>
            </a:r>
          </a:p>
          <a:p>
            <a:pPr marL="342900" marR="0" lvl="0" indent="-342900" algn="l" defTabSz="1828434" rtl="0" eaLnBrk="1" fontAlgn="auto" latinLnBrk="0" hangingPunct="1">
              <a:lnSpc>
                <a:spcPct val="100000"/>
              </a:lnSpc>
              <a:spcBef>
                <a:spcPts val="0"/>
              </a:spcBef>
              <a:spcAft>
                <a:spcPts val="0"/>
              </a:spcAft>
              <a:buClrTx/>
              <a:buSzTx/>
              <a:buFontTx/>
              <a:buChar char="-"/>
              <a:tabLst/>
              <a:defRPr/>
            </a:pPr>
            <a:r>
              <a:rPr lang="en-GB" dirty="0"/>
              <a:t>UK Pension Age</a:t>
            </a:r>
            <a:r>
              <a:rPr lang="en-GB" baseline="0" dirty="0"/>
              <a:t> is now 67 and  set to rise</a:t>
            </a:r>
            <a:endParaRPr lang="en-GB" dirty="0"/>
          </a:p>
          <a:p>
            <a:pPr>
              <a:buFont typeface="Arial" panose="020B0604020202020204" pitchFamily="34" charset="0"/>
              <a:buNone/>
            </a:pPr>
            <a:endParaRPr lang="en-GB" dirty="0"/>
          </a:p>
          <a:p>
            <a:pPr>
              <a:buNone/>
            </a:pPr>
            <a:r>
              <a:rPr lang="en-GB" b="1" dirty="0"/>
              <a:t>3.What is certain is that the term is subjective and culturally shaped:</a:t>
            </a:r>
            <a:endParaRPr lang="en-GB" dirty="0"/>
          </a:p>
          <a:p>
            <a:pPr>
              <a:buFont typeface="Arial" panose="020B0604020202020204" pitchFamily="34" charset="0"/>
              <a:buChar char="•"/>
            </a:pPr>
            <a:r>
              <a:rPr lang="en-GB" dirty="0"/>
              <a:t>Age is </a:t>
            </a:r>
            <a:r>
              <a:rPr lang="en-GB" b="1" dirty="0"/>
              <a:t>not just a number</a:t>
            </a:r>
            <a:r>
              <a:rPr lang="en-GB" dirty="0"/>
              <a:t> — a person’s sense of being “older” can vary based on health, lifestyle, employment, and personal identity, as well as any discrimination they may face.</a:t>
            </a:r>
          </a:p>
          <a:p>
            <a:pPr>
              <a:buFont typeface="Arial" panose="020B0604020202020204" pitchFamily="34" charset="0"/>
              <a:buChar char="•"/>
            </a:pPr>
            <a:r>
              <a:rPr lang="en-GB" dirty="0"/>
              <a:t>For example, someone aged 66 and in full-time work and good health and a good income that enables them to enjoy life to the full will most likely not see themselves as an “older person,” but maybe as “late middle aged”, whereas someone of the same age whose life is severely restricted by ill health and financial worries may be more likely to see themselves as an “older  person.”  And of course, changing patterns of work and health mean many people  </a:t>
            </a:r>
            <a:r>
              <a:rPr lang="en-GB" b="1" dirty="0"/>
              <a:t>stay active and independent well into their 70s and beyond, although this is far from everyone’s experience. </a:t>
            </a:r>
            <a:endParaRPr lang="en-GB" dirty="0"/>
          </a:p>
          <a:p>
            <a:pPr>
              <a:buNone/>
            </a:pPr>
            <a:r>
              <a:rPr lang="en-GB" b="1" dirty="0"/>
              <a:t>4. GDASS context:</a:t>
            </a:r>
            <a:endParaRPr lang="en-GB" dirty="0"/>
          </a:p>
          <a:p>
            <a:pPr>
              <a:buFont typeface="Arial" panose="020B0604020202020204" pitchFamily="34" charset="0"/>
              <a:buChar char="•"/>
            </a:pPr>
            <a:r>
              <a:rPr lang="en-GB" dirty="0"/>
              <a:t>At </a:t>
            </a:r>
            <a:r>
              <a:rPr lang="en-GB" b="1" dirty="0"/>
              <a:t>GDASS</a:t>
            </a:r>
            <a:r>
              <a:rPr lang="en-GB" dirty="0"/>
              <a:t>, when referring to </a:t>
            </a:r>
            <a:r>
              <a:rPr lang="en-GB" b="1" dirty="0"/>
              <a:t>older clients</a:t>
            </a:r>
            <a:r>
              <a:rPr lang="en-GB" dirty="0"/>
              <a:t>, we generally focus on those aged </a:t>
            </a:r>
            <a:r>
              <a:rPr lang="en-GB" b="1" dirty="0"/>
              <a:t>65 and over</a:t>
            </a:r>
            <a:r>
              <a:rPr lang="en-GB" dirty="0"/>
              <a:t>, particularly in relation to our </a:t>
            </a:r>
            <a:r>
              <a:rPr lang="en-GB" b="1" dirty="0"/>
              <a:t>Older Person’s IDVA</a:t>
            </a:r>
            <a:r>
              <a:rPr lang="en-GB" dirty="0"/>
              <a:t> (Independent Domestic Violence Advisor).</a:t>
            </a:r>
          </a:p>
          <a:p>
            <a:pPr>
              <a:buNone/>
            </a:pPr>
            <a:br>
              <a:rPr lang="en-GB" dirty="0"/>
            </a:br>
            <a:r>
              <a:rPr lang="en-GB" i="1" dirty="0"/>
              <a:t>What is clear is that we need to think about older people broadly and with nuance. Understanding how age intersects with other vulnerabilities is key to recognising risk and offering the right support.</a:t>
            </a:r>
            <a:endParaRPr lang="en-GB" dirty="0"/>
          </a:p>
          <a:p>
            <a:endParaRPr lang="en-GB" dirty="0"/>
          </a:p>
        </p:txBody>
      </p:sp>
      <p:sp>
        <p:nvSpPr>
          <p:cNvPr id="4" name="Slide Number Placeholder 3"/>
          <p:cNvSpPr>
            <a:spLocks noGrp="1"/>
          </p:cNvSpPr>
          <p:nvPr>
            <p:ph type="sldNum" sz="quarter" idx="5"/>
          </p:nvPr>
        </p:nvSpPr>
        <p:spPr/>
        <p:txBody>
          <a:bodyPr/>
          <a:lstStyle/>
          <a:p>
            <a:fld id="{013A5988-6541-4DB5-B549-FDE0F661C120}" type="slidenum">
              <a:rPr lang="en-GB" smtClean="0"/>
              <a:t>6</a:t>
            </a:fld>
            <a:endParaRPr lang="en-GB"/>
          </a:p>
        </p:txBody>
      </p:sp>
    </p:spTree>
    <p:extLst>
      <p:ext uri="{BB962C8B-B14F-4D97-AF65-F5344CB8AC3E}">
        <p14:creationId xmlns:p14="http://schemas.microsoft.com/office/powerpoint/2010/main" val="3894689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a:p>
            <a:pPr marL="0" marR="0" lvl="0" indent="0" algn="l" defTabSz="1828434" rtl="0" eaLnBrk="1" fontAlgn="auto" latinLnBrk="0" hangingPunct="1">
              <a:lnSpc>
                <a:spcPct val="100000"/>
              </a:lnSpc>
              <a:spcBef>
                <a:spcPts val="0"/>
              </a:spcBef>
              <a:spcAft>
                <a:spcPts val="0"/>
              </a:spcAft>
              <a:buClrTx/>
              <a:buSzTx/>
              <a:buFontTx/>
              <a:buNone/>
              <a:tabLst/>
              <a:defRPr/>
            </a:pPr>
            <a:r>
              <a:rPr lang="en-US" dirty="0"/>
              <a:t>Although there is</a:t>
            </a:r>
            <a:r>
              <a:rPr lang="en-US" baseline="0" dirty="0"/>
              <a:t> no standard definition of the term “older person”, and  the term encompasses a wide variety of individual experiences, there are none the less a quite distinctive set of characteristics of domestic abuse targeting this age group.  </a:t>
            </a:r>
          </a:p>
          <a:p>
            <a:pPr marL="0" marR="0" lvl="0" indent="0" algn="l" defTabSz="1828434"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1828434" rtl="0" eaLnBrk="1" fontAlgn="auto" latinLnBrk="0" hangingPunct="1">
              <a:lnSpc>
                <a:spcPct val="100000"/>
              </a:lnSpc>
              <a:spcBef>
                <a:spcPts val="0"/>
              </a:spcBef>
              <a:spcAft>
                <a:spcPts val="0"/>
              </a:spcAft>
              <a:buClrTx/>
              <a:buSzTx/>
              <a:buFontTx/>
              <a:buNone/>
              <a:tabLst/>
              <a:defRPr/>
            </a:pPr>
            <a:r>
              <a:rPr lang="en-US" baseline="0" dirty="0"/>
              <a:t>Victims over 60 are move likely to be experiencing domestic abuse from a current as opposed to former intimate parter than victims  under 60.  This is linked to the fact that older victims are much less likely to have attempted to leave their abusive partner before seeking help and are also much more likely to remain in the relationship afterwards.  We will look at some of the reasons for this shortly.   </a:t>
            </a:r>
          </a:p>
          <a:p>
            <a:pPr marL="0" marR="0" lvl="0" indent="0" algn="l" defTabSz="1828434"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1828434" rtl="0" eaLnBrk="1" fontAlgn="auto" latinLnBrk="0" hangingPunct="1">
              <a:lnSpc>
                <a:spcPct val="100000"/>
              </a:lnSpc>
              <a:spcBef>
                <a:spcPts val="0"/>
              </a:spcBef>
              <a:spcAft>
                <a:spcPts val="0"/>
              </a:spcAft>
              <a:buClrTx/>
              <a:buSzTx/>
              <a:buFontTx/>
              <a:buNone/>
              <a:tabLst/>
              <a:defRPr/>
            </a:pPr>
            <a:r>
              <a:rPr lang="en-US" dirty="0"/>
              <a:t>There is also a huge overlap with ill</a:t>
            </a:r>
            <a:r>
              <a:rPr lang="en-US" baseline="0" dirty="0"/>
              <a:t> </a:t>
            </a:r>
            <a:r>
              <a:rPr lang="en-US" dirty="0"/>
              <a:t>health and disability in older age groups, with the chances of experiencing ill health and disability increasing significantly with age.  We </a:t>
            </a:r>
            <a:r>
              <a:rPr lang="en-US" baseline="0" dirty="0"/>
              <a:t>know that those with serious health conditions or disabilities of any age experience domestic abuse at roughly twice the rate of the general population, so you can see how these factors increase DA risk for older people.  </a:t>
            </a:r>
            <a:r>
              <a:rPr lang="en-US" dirty="0"/>
              <a:t> In fact,</a:t>
            </a:r>
            <a:r>
              <a:rPr lang="en-US" baseline="0" dirty="0"/>
              <a:t> recent research has indicated that 79% of older DA victims have a disability or long-term health condition. </a:t>
            </a:r>
          </a:p>
          <a:p>
            <a:pPr marL="0" marR="0" lvl="0" indent="0" algn="l" defTabSz="1828434" rtl="0" eaLnBrk="1" fontAlgn="auto" latinLnBrk="0" hangingPunct="1">
              <a:lnSpc>
                <a:spcPct val="100000"/>
              </a:lnSpc>
              <a:spcBef>
                <a:spcPts val="0"/>
              </a:spcBef>
              <a:spcAft>
                <a:spcPts val="0"/>
              </a:spcAft>
              <a:buClrTx/>
              <a:buSzTx/>
              <a:buFontTx/>
              <a:buNone/>
              <a:tabLst/>
              <a:defRPr/>
            </a:pPr>
            <a:r>
              <a:rPr lang="en-US" baseline="0" dirty="0"/>
              <a:t> </a:t>
            </a:r>
          </a:p>
          <a:p>
            <a:pPr marL="0" marR="0" lvl="0" indent="0" algn="l" defTabSz="1828434" rtl="0" eaLnBrk="1" fontAlgn="auto" latinLnBrk="0" hangingPunct="1">
              <a:lnSpc>
                <a:spcPct val="100000"/>
              </a:lnSpc>
              <a:spcBef>
                <a:spcPts val="0"/>
              </a:spcBef>
              <a:spcAft>
                <a:spcPts val="0"/>
              </a:spcAft>
              <a:buClrTx/>
              <a:buSzTx/>
              <a:buFontTx/>
              <a:buNone/>
              <a:tabLst/>
              <a:defRPr/>
            </a:pPr>
            <a:r>
              <a:rPr lang="en-US" baseline="0" dirty="0"/>
              <a:t>And shockingly, one quarter of victims of domestic homicides by intimate partners are age 60 or older.  This will be a surprise to many - we tend to assume that intimate partner abuse  presents the most  serious risk to younger victims.  There is also a dangerous assumption that if older people have been together for a many years, that means they must be happy together, or at least have worked out a way of rubbing along together, so the length of the relationship means there can’t be any risk there.   Clearly this is not the case. </a:t>
            </a:r>
          </a:p>
          <a:p>
            <a:pPr marL="0" marR="0" lvl="0" indent="0" algn="l" defTabSz="1828434" rtl="0" eaLnBrk="1" fontAlgn="auto" latinLnBrk="0" hangingPunct="1">
              <a:lnSpc>
                <a:spcPct val="100000"/>
              </a:lnSpc>
              <a:spcBef>
                <a:spcPts val="0"/>
              </a:spcBef>
              <a:spcAft>
                <a:spcPts val="0"/>
              </a:spcAft>
              <a:buClrTx/>
              <a:buSzTx/>
              <a:buFontTx/>
              <a:buNone/>
              <a:tabLst/>
              <a:defRPr/>
            </a:pPr>
            <a:endParaRPr lang="en-GB" sz="2400" dirty="0">
              <a:solidFill>
                <a:srgbClr val="000000"/>
              </a:solidFill>
            </a:endParaRPr>
          </a:p>
          <a:p>
            <a:pPr marL="0" marR="0" lvl="0" indent="0" algn="l" defTabSz="1828434" rtl="0" eaLnBrk="1" fontAlgn="auto" latinLnBrk="0" hangingPunct="1">
              <a:lnSpc>
                <a:spcPct val="100000"/>
              </a:lnSpc>
              <a:spcBef>
                <a:spcPts val="0"/>
              </a:spcBef>
              <a:spcAft>
                <a:spcPts val="0"/>
              </a:spcAft>
              <a:buClrTx/>
              <a:buSzTx/>
              <a:buFontTx/>
              <a:buNone/>
              <a:tabLst/>
              <a:defRPr/>
            </a:pPr>
            <a:r>
              <a:rPr lang="en-US" sz="2400" dirty="0">
                <a:solidFill>
                  <a:srgbClr val="000000"/>
                </a:solidFill>
              </a:rPr>
              <a:t>But the really key thing to be aware of when it comes to older victims of domestic abuse is how little we know about them.  </a:t>
            </a:r>
          </a:p>
          <a:p>
            <a:pPr marL="0" marR="0" lvl="0" indent="0" algn="l" defTabSz="1828434" rtl="0" eaLnBrk="1" fontAlgn="auto" latinLnBrk="0" hangingPunct="1">
              <a:lnSpc>
                <a:spcPct val="100000"/>
              </a:lnSpc>
              <a:spcBef>
                <a:spcPts val="0"/>
              </a:spcBef>
              <a:spcAft>
                <a:spcPts val="0"/>
              </a:spcAft>
              <a:buClrTx/>
              <a:buSzTx/>
              <a:buFontTx/>
              <a:buNone/>
              <a:tabLst/>
              <a:defRPr/>
            </a:pPr>
            <a:endParaRPr lang="en-US" sz="2400" dirty="0">
              <a:solidFill>
                <a:srgbClr val="000000"/>
              </a:solidFill>
            </a:endParaRPr>
          </a:p>
          <a:p>
            <a:pPr marL="0" marR="0" lvl="0" indent="0" algn="l" defTabSz="1828434" rtl="0" eaLnBrk="1" fontAlgn="auto" latinLnBrk="0" hangingPunct="1">
              <a:lnSpc>
                <a:spcPct val="100000"/>
              </a:lnSpc>
              <a:spcBef>
                <a:spcPts val="0"/>
              </a:spcBef>
              <a:spcAft>
                <a:spcPts val="0"/>
              </a:spcAft>
              <a:buClrTx/>
              <a:buSzTx/>
              <a:buFontTx/>
              <a:buNone/>
              <a:tabLst/>
              <a:defRPr/>
            </a:pPr>
            <a:r>
              <a:rPr lang="en-US" sz="2400" baseline="0" dirty="0">
                <a:solidFill>
                  <a:srgbClr val="000000"/>
                </a:solidFill>
              </a:rPr>
              <a:t>We have very limited, let alone</a:t>
            </a:r>
            <a:r>
              <a:rPr lang="en-US" baseline="0" dirty="0"/>
              <a:t> accurate data on domestic abuse victims in this age group. Shockingly, the National Crime Survey only began properly collecting information on older people’s experience of domestic abuse in 2021 – before this, the cut off was 74 and prior to 2015, the cut off was 64.  We also know this group are for various reasons the least likely to recognize their relationship as abusive.. So we think it likely that the recent ONS data showing around 1 in 20 of those age 60-74 and 1 in 30 of those age 75+ experienced domestic abuse in the past 12 months is the result of significant under-reporting and the reality is much higher.  </a:t>
            </a:r>
          </a:p>
          <a:p>
            <a:pPr marL="0" marR="0" lvl="0" indent="0" algn="l" defTabSz="1828434" rtl="0" eaLnBrk="1" fontAlgn="auto" latinLnBrk="0" hangingPunct="1">
              <a:lnSpc>
                <a:spcPct val="100000"/>
              </a:lnSpc>
              <a:spcBef>
                <a:spcPts val="0"/>
              </a:spcBef>
              <a:spcAft>
                <a:spcPts val="0"/>
              </a:spcAft>
              <a:buClrTx/>
              <a:buSzTx/>
              <a:buFontTx/>
              <a:buNone/>
              <a:tabLst/>
              <a:defRPr/>
            </a:pPr>
            <a:r>
              <a:rPr lang="en-US" baseline="0" dirty="0"/>
              <a:t>What we do know for certain is that older people are massively under represented when it comes to getting domestic abuse support. </a:t>
            </a:r>
            <a:r>
              <a:rPr lang="en-US" sz="2400" dirty="0">
                <a:solidFill>
                  <a:srgbClr val="000000"/>
                </a:solidFill>
              </a:rPr>
              <a:t>Women over 65 only account for 2.5% of referrals into domestic abuse services and 0.7 % of clients in refuges, although women in this age group represent 10% of the population of England and Wales. Older people really are invisible victims when it comes to domestic abuse.  Which is shocking given that over 65s make up approaching 20% of the population, and this percentage will only increase in the coming decades as the population ages.  And in rural areas, over 65s make up a greater percentage of the population – 27% according to the latest Statistical Digest of Rural England estimates. The latest figures for Gloucestershire show over 65s make up over 22% of the county’s population, with all areas having shown a rise in the number of people in this age group in the past 12 months. </a:t>
            </a:r>
            <a:endParaRPr lang="en-GB" sz="2400" dirty="0">
              <a:solidFill>
                <a:srgbClr val="000000"/>
              </a:solidFill>
            </a:endParaRPr>
          </a:p>
          <a:p>
            <a:pPr marL="0" marR="0" lvl="0" indent="0" algn="l" defTabSz="1828434"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1828434"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1828434"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1828434" rtl="0" eaLnBrk="1" fontAlgn="auto" latinLnBrk="0" hangingPunct="1">
              <a:lnSpc>
                <a:spcPct val="100000"/>
              </a:lnSpc>
              <a:spcBef>
                <a:spcPts val="0"/>
              </a:spcBef>
              <a:spcAft>
                <a:spcPts val="0"/>
              </a:spcAft>
              <a:buClrTx/>
              <a:buSzTx/>
              <a:buFontTx/>
              <a:buNone/>
              <a:tabLst/>
              <a:defRPr/>
            </a:pPr>
            <a:r>
              <a:rPr lang="en-US" baseline="0" dirty="0"/>
              <a:t>Safe Lives Spotlight 2016 </a:t>
            </a:r>
            <a:endParaRPr lang="en-US" dirty="0"/>
          </a:p>
          <a:p>
            <a:pPr marL="0" marR="0" lvl="0" indent="0" algn="l" defTabSz="1828434"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0B6E05B-6187-4E58-ABD7-99D1CAC357A3}" type="slidenum">
              <a:rPr lang="en-GB" smtClean="0"/>
              <a:t>7</a:t>
            </a:fld>
            <a:endParaRPr lang="en-GB" dirty="0"/>
          </a:p>
        </p:txBody>
      </p:sp>
    </p:spTree>
    <p:extLst>
      <p:ext uri="{BB962C8B-B14F-4D97-AF65-F5344CB8AC3E}">
        <p14:creationId xmlns:p14="http://schemas.microsoft.com/office/powerpoint/2010/main" val="1423281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FDC48-9B89-4130-2DB5-043FA4D8E51F}"/>
            </a:ext>
          </a:extLst>
        </p:cNvPr>
        <p:cNvGrpSpPr/>
        <p:nvPr/>
      </p:nvGrpSpPr>
      <p:grpSpPr>
        <a:xfrm>
          <a:off x="0" y="0"/>
          <a:ext cx="0" cy="0"/>
          <a:chOff x="0" y="0"/>
          <a:chExt cx="0" cy="0"/>
        </a:xfrm>
      </p:grpSpPr>
      <p:sp>
        <p:nvSpPr>
          <p:cNvPr id="299" name="PlaceHolder 1">
            <a:extLst>
              <a:ext uri="{FF2B5EF4-FFF2-40B4-BE49-F238E27FC236}">
                <a16:creationId xmlns:a16="http://schemas.microsoft.com/office/drawing/2014/main" id="{DB6DC841-E7A0-AEB8-B4CA-2F2992D1D53D}"/>
              </a:ext>
            </a:extLst>
          </p:cNvPr>
          <p:cNvSpPr>
            <a:spLocks noGrp="1" noRot="1" noChangeAspect="1"/>
          </p:cNvSpPr>
          <p:nvPr>
            <p:ph type="sldImg"/>
          </p:nvPr>
        </p:nvSpPr>
        <p:spPr>
          <a:xfrm>
            <a:off x="685800" y="1143000"/>
            <a:ext cx="5486400" cy="3086100"/>
          </a:xfrm>
          <a:prstGeom prst="rect">
            <a:avLst/>
          </a:prstGeom>
          <a:ln w="0">
            <a:noFill/>
          </a:ln>
        </p:spPr>
      </p:sp>
      <p:sp>
        <p:nvSpPr>
          <p:cNvPr id="300" name="PlaceHolder 2">
            <a:extLst>
              <a:ext uri="{FF2B5EF4-FFF2-40B4-BE49-F238E27FC236}">
                <a16:creationId xmlns:a16="http://schemas.microsoft.com/office/drawing/2014/main" id="{26A4F974-9F3F-53AC-B520-6E6CE85ADB39}"/>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lnSpc>
                <a:spcPct val="100000"/>
              </a:lnSpc>
              <a:buNone/>
            </a:pPr>
            <a:r>
              <a:rPr lang="en-GB" sz="2000" b="0" u="none" strike="noStrike" dirty="0">
                <a:solidFill>
                  <a:srgbClr val="000000"/>
                </a:solidFill>
                <a:effectLst/>
                <a:uFillTx/>
                <a:latin typeface="Arial"/>
              </a:rPr>
              <a:t>GG</a:t>
            </a:r>
          </a:p>
          <a:p>
            <a:pPr indent="0" algn="l">
              <a:lnSpc>
                <a:spcPct val="100000"/>
              </a:lnSpc>
              <a:buNone/>
            </a:pPr>
            <a:endParaRPr lang="en-GB" sz="2000" b="0" u="none" strike="noStrike" dirty="0">
              <a:solidFill>
                <a:srgbClr val="000000"/>
              </a:solidFill>
              <a:effectLst/>
              <a:uFillTx/>
              <a:latin typeface="Arial"/>
            </a:endParaRPr>
          </a:p>
          <a:p>
            <a:pPr indent="0" algn="l">
              <a:lnSpc>
                <a:spcPct val="100000"/>
              </a:lnSpc>
              <a:buNone/>
            </a:pPr>
            <a:r>
              <a:rPr lang="en-GB" sz="2000" b="0" u="none" strike="noStrike" dirty="0">
                <a:solidFill>
                  <a:srgbClr val="000000"/>
                </a:solidFill>
                <a:effectLst/>
                <a:uFillTx/>
                <a:latin typeface="Arial"/>
              </a:rPr>
              <a:t>TIMING: 3 minutes</a:t>
            </a:r>
          </a:p>
          <a:p>
            <a:pPr indent="0" algn="l">
              <a:lnSpc>
                <a:spcPct val="100000"/>
              </a:lnSpc>
              <a:buNone/>
            </a:pPr>
            <a:endParaRPr lang="en-GB" sz="2000" b="0" u="none" strike="noStrike" dirty="0">
              <a:solidFill>
                <a:srgbClr val="000000"/>
              </a:solidFill>
              <a:effectLst/>
              <a:uFillTx/>
              <a:latin typeface="Arial"/>
            </a:endParaRPr>
          </a:p>
          <a:p>
            <a:pPr indent="0" algn="l">
              <a:lnSpc>
                <a:spcPct val="100000"/>
              </a:lnSpc>
              <a:buNone/>
            </a:pPr>
            <a:r>
              <a:rPr lang="en-GB" sz="2000" b="0" u="none" strike="noStrike" dirty="0">
                <a:solidFill>
                  <a:srgbClr val="000000"/>
                </a:solidFill>
                <a:effectLst/>
                <a:uFillTx/>
                <a:latin typeface="Arial"/>
              </a:rPr>
              <a:t>So, apart from the gaps in data, what is creating the invisibility of older DA victims? There are two main strands to this and the first is centred around the thoughts and attitudes of the victims themselves.  </a:t>
            </a:r>
          </a:p>
          <a:p>
            <a:pPr indent="0" algn="l">
              <a:lnSpc>
                <a:spcPct val="100000"/>
              </a:lnSpc>
              <a:buNone/>
            </a:pPr>
            <a:endParaRPr lang="en-GB" sz="2000" b="0" u="none" strike="noStrike" dirty="0">
              <a:solidFill>
                <a:srgbClr val="000000"/>
              </a:solidFill>
              <a:effectLst/>
              <a:uFillTx/>
              <a:latin typeface="Arial"/>
            </a:endParaRPr>
          </a:p>
          <a:p>
            <a:pPr indent="0" algn="l">
              <a:lnSpc>
                <a:spcPct val="100000"/>
              </a:lnSpc>
              <a:buNone/>
            </a:pPr>
            <a:r>
              <a:rPr lang="en-GB" sz="2000" b="0" u="none" strike="noStrike" dirty="0">
                <a:solidFill>
                  <a:srgbClr val="000000"/>
                </a:solidFill>
                <a:effectLst/>
                <a:uFillTx/>
                <a:latin typeface="Arial"/>
              </a:rPr>
              <a:t>Older victims of IPA will face all the barriers that the generality</a:t>
            </a:r>
            <a:r>
              <a:rPr lang="en-GB" sz="2000" b="0" u="none" strike="noStrike" baseline="0" dirty="0">
                <a:solidFill>
                  <a:srgbClr val="000000"/>
                </a:solidFill>
                <a:effectLst/>
                <a:uFillTx/>
                <a:latin typeface="Arial"/>
              </a:rPr>
              <a:t> of victims face – fear of how the abuser will react, fear of how they will manage financially etc, but there will also be additional barriers specific to their time of life:</a:t>
            </a:r>
          </a:p>
          <a:p>
            <a:pPr indent="0" algn="l">
              <a:lnSpc>
                <a:spcPct val="100000"/>
              </a:lnSpc>
              <a:buNone/>
            </a:pPr>
            <a:endParaRPr lang="en-US" sz="2000" b="0" u="none" strike="noStrike" dirty="0">
              <a:solidFill>
                <a:srgbClr val="000000"/>
              </a:solidFill>
              <a:effectLst/>
              <a:uFillTx/>
              <a:latin typeface="Arial"/>
            </a:endParaRPr>
          </a:p>
          <a:p>
            <a:pPr indent="0" algn="l">
              <a:lnSpc>
                <a:spcPct val="100000"/>
              </a:lnSpc>
              <a:buNone/>
            </a:pPr>
            <a:r>
              <a:rPr lang="en-GB" sz="2000" b="0" u="none" strike="noStrike" dirty="0">
                <a:solidFill>
                  <a:srgbClr val="000000"/>
                </a:solidFill>
                <a:effectLst/>
                <a:uFillTx/>
                <a:latin typeface="Arial"/>
              </a:rPr>
              <a:t> </a:t>
            </a:r>
            <a:endParaRPr lang="en-US" sz="2000" b="0" u="none" strike="noStrike" dirty="0">
              <a:solidFill>
                <a:srgbClr val="000000"/>
              </a:solidFill>
              <a:effectLst/>
              <a:uFillTx/>
              <a:latin typeface="Arial"/>
            </a:endParaRPr>
          </a:p>
          <a:p>
            <a:pPr indent="0" algn="l">
              <a:lnSpc>
                <a:spcPct val="100000"/>
              </a:lnSpc>
              <a:buNone/>
            </a:pPr>
            <a:r>
              <a:rPr lang="en-GB" sz="2000" b="0" u="none" strike="noStrike" dirty="0">
                <a:solidFill>
                  <a:srgbClr val="000000"/>
                </a:solidFill>
                <a:effectLst/>
                <a:uFillTx/>
                <a:latin typeface="Arial"/>
              </a:rPr>
              <a:t>Historic social</a:t>
            </a:r>
            <a:r>
              <a:rPr lang="en-GB" sz="2000" b="0" u="none" strike="noStrike" baseline="0" dirty="0">
                <a:solidFill>
                  <a:srgbClr val="000000"/>
                </a:solidFill>
                <a:effectLst/>
                <a:uFillTx/>
                <a:latin typeface="Arial"/>
              </a:rPr>
              <a:t> norms – people in their 80s grew up in very different times when it was accepted that men held most of the power in marriages, controlled the finances etc, which means dynamics that we would now consider abusive and controlling are just accepted as the norm by older people.  We also need to consider that LGBTQ+ victims will have experienced significant discrimination and even criminalisation form much of their lives, which may well discourage them from reporting abuse within homosexual relationships.</a:t>
            </a:r>
          </a:p>
          <a:p>
            <a:pPr indent="0" algn="l">
              <a:lnSpc>
                <a:spcPct val="100000"/>
              </a:lnSpc>
              <a:buNone/>
            </a:pPr>
            <a:endParaRPr lang="en-GB" sz="2000" b="0" u="none" strike="noStrike" baseline="0" dirty="0">
              <a:solidFill>
                <a:srgbClr val="000000"/>
              </a:solidFill>
              <a:effectLst/>
              <a:uFillTx/>
              <a:latin typeface="Arial"/>
            </a:endParaRPr>
          </a:p>
          <a:p>
            <a:pPr indent="0" algn="l">
              <a:lnSpc>
                <a:spcPct val="100000"/>
              </a:lnSpc>
              <a:buNone/>
            </a:pPr>
            <a:r>
              <a:rPr lang="en-GB" sz="2000" b="0" u="none" strike="noStrike" baseline="0" dirty="0">
                <a:solidFill>
                  <a:srgbClr val="000000"/>
                </a:solidFill>
                <a:effectLst/>
                <a:uFillTx/>
                <a:latin typeface="Arial"/>
              </a:rPr>
              <a:t>Lack of knowledge of their rights – added to the social norms they grew up with, they are not a group generally targeted for education about DA.  Most education via schools, poster campaigns etc focused on places younger people go, posters and leaflets often designed without needs of older people – graphics, reading size, in mind.  They are particularly likely to not recognise rape and sexual abuse within marriage, or understand the idea of coercive control. Also less likely to know they have the right to an equal share not just of property but of pensions if they divorce. </a:t>
            </a:r>
          </a:p>
          <a:p>
            <a:pPr indent="0" algn="l">
              <a:lnSpc>
                <a:spcPct val="100000"/>
              </a:lnSpc>
              <a:buNone/>
            </a:pPr>
            <a:endParaRPr lang="en-GB" sz="2000" b="0" u="none" strike="noStrike" baseline="0" dirty="0">
              <a:solidFill>
                <a:srgbClr val="000000"/>
              </a:solidFill>
              <a:effectLst/>
              <a:uFillTx/>
              <a:latin typeface="Arial"/>
            </a:endParaRPr>
          </a:p>
          <a:p>
            <a:pPr indent="0" algn="l">
              <a:lnSpc>
                <a:spcPct val="100000"/>
              </a:lnSpc>
              <a:buNone/>
            </a:pPr>
            <a:r>
              <a:rPr lang="en-GB" sz="2000" b="0" u="none" strike="noStrike" baseline="0" dirty="0">
                <a:solidFill>
                  <a:srgbClr val="000000"/>
                </a:solidFill>
                <a:effectLst/>
                <a:uFillTx/>
                <a:latin typeface="Arial"/>
              </a:rPr>
              <a:t>Habituation – it has been going on so long they have just accepted it as how life is.</a:t>
            </a:r>
          </a:p>
          <a:p>
            <a:pPr indent="0" algn="l">
              <a:lnSpc>
                <a:spcPct val="100000"/>
              </a:lnSpc>
              <a:buNone/>
            </a:pPr>
            <a:endParaRPr lang="en-GB" sz="2000" b="0" u="none" strike="noStrike" baseline="0" dirty="0">
              <a:solidFill>
                <a:srgbClr val="000000"/>
              </a:solidFill>
              <a:effectLst/>
              <a:uFillTx/>
              <a:latin typeface="Arial"/>
            </a:endParaRPr>
          </a:p>
          <a:p>
            <a:pPr indent="0" algn="l">
              <a:lnSpc>
                <a:spcPct val="100000"/>
              </a:lnSpc>
              <a:buNone/>
            </a:pPr>
            <a:r>
              <a:rPr lang="en-GB" sz="2000" b="0" u="none" strike="noStrike" baseline="0" dirty="0">
                <a:solidFill>
                  <a:srgbClr val="000000"/>
                </a:solidFill>
                <a:effectLst/>
                <a:uFillTx/>
                <a:latin typeface="Arial"/>
              </a:rPr>
              <a:t>All of these factors mean they are more likely not to recognise what they are experiencing as abuse. </a:t>
            </a:r>
          </a:p>
          <a:p>
            <a:pPr indent="0" algn="l">
              <a:lnSpc>
                <a:spcPct val="100000"/>
              </a:lnSpc>
              <a:buNone/>
            </a:pPr>
            <a:endParaRPr lang="en-GB" sz="2000" b="0" u="none" strike="noStrike" baseline="0" dirty="0">
              <a:solidFill>
                <a:srgbClr val="000000"/>
              </a:solidFill>
              <a:effectLst/>
              <a:uFillTx/>
              <a:latin typeface="Arial"/>
            </a:endParaRPr>
          </a:p>
          <a:p>
            <a:pPr indent="0" algn="l">
              <a:lnSpc>
                <a:spcPct val="100000"/>
              </a:lnSpc>
              <a:buNone/>
            </a:pPr>
            <a:endParaRPr lang="en-GB" sz="2000" b="0" u="none" strike="noStrike" baseline="0" dirty="0">
              <a:solidFill>
                <a:srgbClr val="000000"/>
              </a:solidFill>
              <a:effectLst/>
              <a:uFillTx/>
              <a:latin typeface="Arial"/>
            </a:endParaRPr>
          </a:p>
          <a:p>
            <a:pPr indent="0" algn="l">
              <a:lnSpc>
                <a:spcPct val="100000"/>
              </a:lnSpc>
              <a:buNone/>
            </a:pPr>
            <a:r>
              <a:rPr lang="en-GB" sz="2000" b="0" u="none" strike="noStrike" baseline="0" dirty="0">
                <a:solidFill>
                  <a:srgbClr val="000000"/>
                </a:solidFill>
                <a:effectLst/>
                <a:uFillTx/>
                <a:latin typeface="Arial"/>
              </a:rPr>
              <a:t>Then there are also issues with lack of opportunity and access: </a:t>
            </a:r>
          </a:p>
          <a:p>
            <a:pPr marL="342900" indent="-342900" algn="l">
              <a:lnSpc>
                <a:spcPct val="100000"/>
              </a:lnSpc>
              <a:buFontTx/>
              <a:buChar char="-"/>
            </a:pPr>
            <a:r>
              <a:rPr lang="en-GB" sz="2000" b="0" u="none" strike="noStrike" baseline="0" dirty="0">
                <a:solidFill>
                  <a:srgbClr val="000000"/>
                </a:solidFill>
                <a:effectLst/>
                <a:uFillTx/>
                <a:latin typeface="Arial"/>
              </a:rPr>
              <a:t>Ill health reducing individual mobility </a:t>
            </a:r>
            <a:r>
              <a:rPr lang="en-GB" sz="2000" b="0" u="none" strike="noStrike" baseline="0" dirty="0" err="1">
                <a:solidFill>
                  <a:srgbClr val="000000"/>
                </a:solidFill>
                <a:effectLst/>
                <a:uFillTx/>
                <a:latin typeface="Arial"/>
              </a:rPr>
              <a:t>eg</a:t>
            </a:r>
            <a:r>
              <a:rPr lang="en-GB" sz="2000" b="0" u="none" strike="noStrike" baseline="0" dirty="0">
                <a:solidFill>
                  <a:srgbClr val="000000"/>
                </a:solidFill>
                <a:effectLst/>
                <a:uFillTx/>
                <a:latin typeface="Arial"/>
              </a:rPr>
              <a:t> giving up driving, being reliant on others for lifts </a:t>
            </a:r>
          </a:p>
          <a:p>
            <a:pPr marL="342900" indent="-342900" algn="l">
              <a:lnSpc>
                <a:spcPct val="100000"/>
              </a:lnSpc>
              <a:buFontTx/>
              <a:buChar char="-"/>
            </a:pPr>
            <a:r>
              <a:rPr lang="en-GB" sz="2000" b="0" u="none" strike="noStrike" baseline="0" dirty="0">
                <a:solidFill>
                  <a:srgbClr val="000000"/>
                </a:solidFill>
                <a:effectLst/>
                <a:uFillTx/>
                <a:latin typeface="Arial"/>
              </a:rPr>
              <a:t>Carer always with them or they do everything together now they are both retired. (“devoted couples”)</a:t>
            </a:r>
          </a:p>
          <a:p>
            <a:pPr marL="342900" indent="-342900" algn="l">
              <a:lnSpc>
                <a:spcPct val="100000"/>
              </a:lnSpc>
              <a:buFontTx/>
              <a:buChar char="-"/>
            </a:pPr>
            <a:r>
              <a:rPr lang="en-GB" sz="2000" b="0" u="none" strike="noStrike" baseline="0" dirty="0">
                <a:solidFill>
                  <a:srgbClr val="000000"/>
                </a:solidFill>
                <a:effectLst/>
                <a:uFillTx/>
                <a:latin typeface="Arial"/>
              </a:rPr>
              <a:t>Rurality – a greater proportion of over 65s live rurally and rurality itself makes is more difficult to get help as a DA victim.  And if you would like to understand rural DA better, we have a training session on that coming up in October.</a:t>
            </a:r>
          </a:p>
          <a:p>
            <a:pPr marL="342900" indent="-342900" algn="l">
              <a:lnSpc>
                <a:spcPct val="100000"/>
              </a:lnSpc>
              <a:buFontTx/>
              <a:buChar char="-"/>
            </a:pPr>
            <a:r>
              <a:rPr lang="en-GB" sz="2000" b="0" u="none" strike="noStrike" baseline="0" dirty="0">
                <a:solidFill>
                  <a:srgbClr val="000000"/>
                </a:solidFill>
                <a:effectLst/>
                <a:uFillTx/>
                <a:latin typeface="Arial"/>
              </a:rPr>
              <a:t>Diminishing social circle as friends die/go into care/become seriously ill/move to be with family, families also more scattered geographically, most women work </a:t>
            </a:r>
          </a:p>
          <a:p>
            <a:pPr marL="0" indent="0" algn="l">
              <a:lnSpc>
                <a:spcPct val="100000"/>
              </a:lnSpc>
              <a:buFontTx/>
              <a:buNone/>
            </a:pPr>
            <a:endParaRPr lang="en-GB" sz="2000" b="0" u="none" strike="noStrike" baseline="0" dirty="0">
              <a:solidFill>
                <a:srgbClr val="000000"/>
              </a:solidFill>
              <a:effectLst/>
              <a:uFillTx/>
              <a:latin typeface="Arial"/>
            </a:endParaRPr>
          </a:p>
          <a:p>
            <a:pPr marL="0" indent="0" algn="l">
              <a:lnSpc>
                <a:spcPct val="100000"/>
              </a:lnSpc>
              <a:buFontTx/>
              <a:buNone/>
            </a:pPr>
            <a:r>
              <a:rPr lang="en-GB" sz="2000" b="0" u="none" strike="noStrike" baseline="0" dirty="0">
                <a:solidFill>
                  <a:srgbClr val="000000"/>
                </a:solidFill>
                <a:effectLst/>
                <a:uFillTx/>
                <a:latin typeface="Arial"/>
              </a:rPr>
              <a:t>Lack of access:</a:t>
            </a:r>
          </a:p>
          <a:p>
            <a:pPr marL="342900" indent="-342900" algn="l">
              <a:lnSpc>
                <a:spcPct val="100000"/>
              </a:lnSpc>
              <a:buFontTx/>
              <a:buChar char="-"/>
            </a:pPr>
            <a:r>
              <a:rPr lang="en-GB" sz="2000" b="0" u="none" strike="noStrike" baseline="0" dirty="0">
                <a:solidFill>
                  <a:srgbClr val="000000"/>
                </a:solidFill>
                <a:effectLst/>
                <a:uFillTx/>
                <a:latin typeface="Arial"/>
              </a:rPr>
              <a:t>Lack of confidence or access to online world</a:t>
            </a:r>
          </a:p>
          <a:p>
            <a:pPr marL="342900" indent="-342900" algn="l">
              <a:lnSpc>
                <a:spcPct val="100000"/>
              </a:lnSpc>
              <a:buFontTx/>
              <a:buChar char="-"/>
            </a:pPr>
            <a:r>
              <a:rPr lang="en-GB" sz="2000" b="0" u="none" strike="noStrike" baseline="0" dirty="0">
                <a:solidFill>
                  <a:srgbClr val="000000"/>
                </a:solidFill>
                <a:effectLst/>
                <a:uFillTx/>
                <a:latin typeface="Arial"/>
              </a:rPr>
              <a:t>Type size</a:t>
            </a:r>
          </a:p>
          <a:p>
            <a:pPr marL="342900" indent="-342900" algn="l">
              <a:lnSpc>
                <a:spcPct val="100000"/>
              </a:lnSpc>
              <a:buFontTx/>
              <a:buChar char="-"/>
            </a:pPr>
            <a:r>
              <a:rPr lang="en-GB" sz="2000" b="0" u="none" strike="noStrike" baseline="0" dirty="0">
                <a:solidFill>
                  <a:srgbClr val="000000"/>
                </a:solidFill>
                <a:effectLst/>
                <a:uFillTx/>
                <a:latin typeface="Arial"/>
              </a:rPr>
              <a:t>Lack of access to/difficulty using </a:t>
            </a:r>
            <a:r>
              <a:rPr lang="en-GB" sz="2000" b="0" u="none" strike="noStrike" baseline="0" dirty="0" err="1">
                <a:solidFill>
                  <a:srgbClr val="000000"/>
                </a:solidFill>
                <a:effectLst/>
                <a:uFillTx/>
                <a:latin typeface="Arial"/>
              </a:rPr>
              <a:t>eg</a:t>
            </a:r>
            <a:r>
              <a:rPr lang="en-GB" sz="2000" b="0" u="none" strike="noStrike" baseline="0" dirty="0">
                <a:solidFill>
                  <a:srgbClr val="000000"/>
                </a:solidFill>
                <a:effectLst/>
                <a:uFillTx/>
                <a:latin typeface="Arial"/>
              </a:rPr>
              <a:t> phones </a:t>
            </a:r>
            <a:r>
              <a:rPr lang="en-GB" sz="2000" b="0" u="none" strike="noStrike" baseline="0" dirty="0" err="1">
                <a:solidFill>
                  <a:srgbClr val="000000"/>
                </a:solidFill>
                <a:effectLst/>
                <a:uFillTx/>
                <a:latin typeface="Arial"/>
              </a:rPr>
              <a:t>esp</a:t>
            </a:r>
            <a:r>
              <a:rPr lang="en-GB" sz="2000" b="0" u="none" strike="noStrike" baseline="0" dirty="0">
                <a:solidFill>
                  <a:srgbClr val="000000"/>
                </a:solidFill>
                <a:effectLst/>
                <a:uFillTx/>
                <a:latin typeface="Arial"/>
              </a:rPr>
              <a:t> with disabilities – sight/hearing loss</a:t>
            </a:r>
          </a:p>
          <a:p>
            <a:pPr marL="342900" indent="-342900" algn="l">
              <a:lnSpc>
                <a:spcPct val="100000"/>
              </a:lnSpc>
              <a:buFontTx/>
              <a:buChar char="-"/>
            </a:pPr>
            <a:endParaRPr lang="en-GB" sz="2000" b="0" u="none" strike="noStrike" baseline="0" dirty="0">
              <a:solidFill>
                <a:srgbClr val="000000"/>
              </a:solidFill>
              <a:effectLst/>
              <a:uFillTx/>
              <a:latin typeface="Arial"/>
            </a:endParaRPr>
          </a:p>
          <a:p>
            <a:pPr marL="0" indent="0" algn="l">
              <a:lnSpc>
                <a:spcPct val="100000"/>
              </a:lnSpc>
              <a:buFontTx/>
              <a:buNone/>
            </a:pPr>
            <a:r>
              <a:rPr lang="en-GB" sz="2000" b="0" u="none" strike="noStrike" baseline="0" dirty="0">
                <a:solidFill>
                  <a:srgbClr val="000000"/>
                </a:solidFill>
                <a:effectLst/>
                <a:uFillTx/>
                <a:latin typeface="Arial"/>
              </a:rPr>
              <a:t>Services not presented as for older people</a:t>
            </a:r>
          </a:p>
          <a:p>
            <a:pPr marL="342900" indent="-342900" algn="l">
              <a:lnSpc>
                <a:spcPct val="100000"/>
              </a:lnSpc>
              <a:buFontTx/>
              <a:buChar char="-"/>
            </a:pPr>
            <a:r>
              <a:rPr lang="en-GB" sz="2000" b="0" u="none" strike="noStrike" baseline="0" dirty="0">
                <a:solidFill>
                  <a:srgbClr val="000000"/>
                </a:solidFill>
                <a:effectLst/>
                <a:uFillTx/>
                <a:latin typeface="Arial"/>
              </a:rPr>
              <a:t>Visually – good at race, gender, sexuality diversity but not age</a:t>
            </a:r>
          </a:p>
          <a:p>
            <a:pPr marL="342900" indent="-342900" algn="l">
              <a:lnSpc>
                <a:spcPct val="100000"/>
              </a:lnSpc>
              <a:buFontTx/>
              <a:buChar char="-"/>
            </a:pPr>
            <a:r>
              <a:rPr lang="en-GB" sz="2000" b="0" u="none" strike="noStrike" baseline="0" dirty="0">
                <a:solidFill>
                  <a:srgbClr val="000000"/>
                </a:solidFill>
                <a:effectLst/>
                <a:uFillTx/>
                <a:latin typeface="Arial"/>
              </a:rPr>
              <a:t>Practically – refuges </a:t>
            </a:r>
          </a:p>
          <a:p>
            <a:pPr marL="342900" indent="-342900" algn="l">
              <a:lnSpc>
                <a:spcPct val="100000"/>
              </a:lnSpc>
              <a:buFontTx/>
              <a:buChar char="-"/>
            </a:pPr>
            <a:endParaRPr lang="en-GB" sz="2000" b="0" u="none" strike="noStrike" baseline="0" dirty="0">
              <a:solidFill>
                <a:srgbClr val="000000"/>
              </a:solidFill>
              <a:effectLst/>
              <a:uFillTx/>
              <a:latin typeface="Arial"/>
            </a:endParaRPr>
          </a:p>
          <a:p>
            <a:pPr marL="0" indent="0" algn="l">
              <a:lnSpc>
                <a:spcPct val="100000"/>
              </a:lnSpc>
              <a:buFontTx/>
              <a:buNone/>
            </a:pPr>
            <a:r>
              <a:rPr lang="en-GB" sz="2000" b="0" u="none" strike="noStrike" baseline="0" dirty="0">
                <a:solidFill>
                  <a:srgbClr val="000000"/>
                </a:solidFill>
                <a:effectLst/>
                <a:uFillTx/>
                <a:latin typeface="Arial"/>
              </a:rPr>
              <a:t>Perceived inability to live alone</a:t>
            </a:r>
          </a:p>
          <a:p>
            <a:pPr marL="342900" indent="-342900" algn="l">
              <a:lnSpc>
                <a:spcPct val="100000"/>
              </a:lnSpc>
              <a:buFontTx/>
              <a:buChar char="-"/>
            </a:pPr>
            <a:r>
              <a:rPr lang="en-GB" sz="2000" b="0" u="none" strike="noStrike" baseline="0" dirty="0">
                <a:solidFill>
                  <a:srgbClr val="000000"/>
                </a:solidFill>
                <a:effectLst/>
                <a:uFillTx/>
                <a:latin typeface="Arial"/>
              </a:rPr>
              <a:t>will have been told so</a:t>
            </a:r>
          </a:p>
          <a:p>
            <a:pPr marL="342900" indent="-342900" algn="l">
              <a:lnSpc>
                <a:spcPct val="100000"/>
              </a:lnSpc>
              <a:buFontTx/>
              <a:buChar char="-"/>
            </a:pPr>
            <a:r>
              <a:rPr lang="en-GB" sz="2000" b="0" u="none" strike="noStrike" baseline="0" dirty="0">
                <a:solidFill>
                  <a:srgbClr val="000000"/>
                </a:solidFill>
                <a:effectLst/>
                <a:uFillTx/>
                <a:latin typeface="Arial"/>
              </a:rPr>
              <a:t>Fear of living alone/lack of skills </a:t>
            </a:r>
          </a:p>
          <a:p>
            <a:pPr marL="342900" indent="-342900" algn="l">
              <a:lnSpc>
                <a:spcPct val="100000"/>
              </a:lnSpc>
              <a:buFontTx/>
              <a:buChar char="-"/>
            </a:pPr>
            <a:r>
              <a:rPr lang="en-GB" sz="2000" b="0" u="none" strike="noStrike" baseline="0" dirty="0">
                <a:solidFill>
                  <a:srgbClr val="000000"/>
                </a:solidFill>
                <a:effectLst/>
                <a:uFillTx/>
                <a:latin typeface="Arial"/>
              </a:rPr>
              <a:t>Physical impairment</a:t>
            </a:r>
          </a:p>
          <a:p>
            <a:pPr marL="342900" indent="-342900" algn="l">
              <a:lnSpc>
                <a:spcPct val="100000"/>
              </a:lnSpc>
              <a:buFontTx/>
              <a:buChar char="-"/>
            </a:pPr>
            <a:r>
              <a:rPr lang="en-GB" sz="2000" b="0" u="none" strike="noStrike" baseline="0" dirty="0">
                <a:solidFill>
                  <a:srgbClr val="000000"/>
                </a:solidFill>
                <a:effectLst/>
                <a:uFillTx/>
                <a:latin typeface="Arial"/>
              </a:rPr>
              <a:t>All pension assets in abusers name</a:t>
            </a:r>
          </a:p>
          <a:p>
            <a:pPr marL="342900" indent="-342900" algn="l">
              <a:lnSpc>
                <a:spcPct val="100000"/>
              </a:lnSpc>
              <a:buFontTx/>
              <a:buChar char="-"/>
            </a:pPr>
            <a:r>
              <a:rPr lang="en-GB" sz="2000" b="0" u="none" strike="noStrike" baseline="0" dirty="0">
                <a:solidFill>
                  <a:srgbClr val="000000"/>
                </a:solidFill>
                <a:effectLst/>
                <a:uFillTx/>
                <a:latin typeface="Arial"/>
              </a:rPr>
              <a:t>Fixed income and no opportunity to increase it </a:t>
            </a:r>
          </a:p>
          <a:p>
            <a:pPr marL="342900" indent="-342900" algn="l">
              <a:lnSpc>
                <a:spcPct val="100000"/>
              </a:lnSpc>
              <a:buFontTx/>
              <a:buChar char="-"/>
            </a:pPr>
            <a:r>
              <a:rPr lang="en-GB" sz="2000" b="0" u="none" strike="noStrike" baseline="0" dirty="0">
                <a:solidFill>
                  <a:srgbClr val="000000"/>
                </a:solidFill>
                <a:effectLst/>
                <a:uFillTx/>
                <a:latin typeface="Arial"/>
              </a:rPr>
              <a:t>Or that AP could not survive alone </a:t>
            </a:r>
          </a:p>
          <a:p>
            <a:pPr marL="0" indent="0" algn="l">
              <a:lnSpc>
                <a:spcPct val="100000"/>
              </a:lnSpc>
              <a:buFontTx/>
              <a:buNone/>
            </a:pPr>
            <a:endParaRPr lang="en-GB" sz="2000" b="0" u="none" strike="noStrike" baseline="0" dirty="0">
              <a:solidFill>
                <a:srgbClr val="000000"/>
              </a:solidFill>
              <a:effectLst/>
              <a:uFillTx/>
              <a:latin typeface="Arial"/>
            </a:endParaRPr>
          </a:p>
          <a:p>
            <a:pPr marL="0" indent="0" algn="l">
              <a:lnSpc>
                <a:spcPct val="100000"/>
              </a:lnSpc>
              <a:buFontTx/>
              <a:buNone/>
            </a:pPr>
            <a:r>
              <a:rPr lang="en-GB" sz="2000" b="0" u="none" strike="noStrike" baseline="0" dirty="0">
                <a:solidFill>
                  <a:srgbClr val="000000"/>
                </a:solidFill>
                <a:effectLst/>
                <a:uFillTx/>
                <a:latin typeface="Arial"/>
              </a:rPr>
              <a:t>Fears around their only option if they leave being to go into a home, which many are loathe to do, unwillingness to destroy the wider family’s idea of who the abuser is.  And finally, given how difficult and disruptive leaving any relationship, let alone an abusive one is, many older people conclude it is just not worth it because of their age and the potentially very limited time they have left.  That said, we did support a woman in her 80s to leave her long term abusive marriage last year. She moved into a care home and is happier than she has been for decades.  It’s important we bear these barriers in mind when exploring domestic abuse with older victims. </a:t>
            </a:r>
          </a:p>
          <a:p>
            <a:pPr indent="0" algn="l">
              <a:lnSpc>
                <a:spcPct val="100000"/>
              </a:lnSpc>
              <a:buNone/>
            </a:pPr>
            <a:endParaRPr lang="en-US" sz="2000" b="0" u="none" strike="noStrike" dirty="0">
              <a:solidFill>
                <a:srgbClr val="000000"/>
              </a:solidFill>
              <a:effectLst/>
              <a:uFillTx/>
              <a:latin typeface="Arial"/>
            </a:endParaRPr>
          </a:p>
        </p:txBody>
      </p:sp>
      <p:sp>
        <p:nvSpPr>
          <p:cNvPr id="301" name="PlaceHolder 3">
            <a:extLst>
              <a:ext uri="{FF2B5EF4-FFF2-40B4-BE49-F238E27FC236}">
                <a16:creationId xmlns:a16="http://schemas.microsoft.com/office/drawing/2014/main" id="{1F5B02F1-CCFF-B681-DAEC-24A621F31558}"/>
              </a:ext>
            </a:extLst>
          </p:cNvPr>
          <p:cNvSpPr>
            <a:spLocks noGrp="1"/>
          </p:cNvSpPr>
          <p:nvPr>
            <p:ph type="sldNum" idx="9"/>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GB" sz="1200" b="0" u="none" strike="noStrike">
                <a:solidFill>
                  <a:srgbClr val="000000"/>
                </a:solidFill>
                <a:effectLst/>
                <a:uFillTx/>
                <a:latin typeface="Times New Roman"/>
              </a:defRPr>
            </a:lvl1pPr>
          </a:lstStyle>
          <a:p>
            <a:pPr indent="0" algn="r">
              <a:lnSpc>
                <a:spcPct val="100000"/>
              </a:lnSpc>
              <a:buNone/>
            </a:pPr>
            <a:fld id="{25F45C53-B3FF-46EF-8CA6-7C0138D73000}" type="slidenum">
              <a:rPr lang="en-GB" sz="1200" b="0" u="none" strike="noStrike">
                <a:solidFill>
                  <a:srgbClr val="000000"/>
                </a:solidFill>
                <a:effectLst/>
                <a:uFillTx/>
                <a:latin typeface="Times New Roman"/>
              </a:rPr>
              <a:t>8</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456296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4AA8F-E01C-2E07-9B7B-7959990F1745}"/>
            </a:ext>
          </a:extLst>
        </p:cNvPr>
        <p:cNvGrpSpPr/>
        <p:nvPr/>
      </p:nvGrpSpPr>
      <p:grpSpPr>
        <a:xfrm>
          <a:off x="0" y="0"/>
          <a:ext cx="0" cy="0"/>
          <a:chOff x="0" y="0"/>
          <a:chExt cx="0" cy="0"/>
        </a:xfrm>
      </p:grpSpPr>
      <p:sp>
        <p:nvSpPr>
          <p:cNvPr id="299" name="PlaceHolder 1">
            <a:extLst>
              <a:ext uri="{FF2B5EF4-FFF2-40B4-BE49-F238E27FC236}">
                <a16:creationId xmlns:a16="http://schemas.microsoft.com/office/drawing/2014/main" id="{61AA2A0D-4CF3-112C-41FB-7FCE7F3590D6}"/>
              </a:ext>
            </a:extLst>
          </p:cNvPr>
          <p:cNvSpPr>
            <a:spLocks noGrp="1" noRot="1" noChangeAspect="1"/>
          </p:cNvSpPr>
          <p:nvPr>
            <p:ph type="sldImg"/>
          </p:nvPr>
        </p:nvSpPr>
        <p:spPr>
          <a:xfrm>
            <a:off x="685800" y="1143000"/>
            <a:ext cx="5486400" cy="3086100"/>
          </a:xfrm>
          <a:prstGeom prst="rect">
            <a:avLst/>
          </a:prstGeom>
          <a:ln w="0">
            <a:noFill/>
          </a:ln>
        </p:spPr>
      </p:sp>
      <p:sp>
        <p:nvSpPr>
          <p:cNvPr id="300" name="PlaceHolder 2">
            <a:extLst>
              <a:ext uri="{FF2B5EF4-FFF2-40B4-BE49-F238E27FC236}">
                <a16:creationId xmlns:a16="http://schemas.microsoft.com/office/drawing/2014/main" id="{741C6F93-32F5-FE63-FDA3-F541EF2F785D}"/>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lgn="l">
              <a:lnSpc>
                <a:spcPct val="100000"/>
              </a:lnSpc>
              <a:buNone/>
            </a:pPr>
            <a:r>
              <a:rPr lang="en-GB" sz="2000" b="0" u="none" strike="noStrike" dirty="0">
                <a:solidFill>
                  <a:srgbClr val="000000"/>
                </a:solidFill>
                <a:effectLst/>
                <a:uFillTx/>
                <a:latin typeface="Arial"/>
              </a:rPr>
              <a:t>GG</a:t>
            </a:r>
          </a:p>
          <a:p>
            <a:pPr indent="0" algn="l">
              <a:lnSpc>
                <a:spcPct val="100000"/>
              </a:lnSpc>
              <a:buNone/>
            </a:pPr>
            <a:endParaRPr lang="en-GB" sz="2000" b="0" u="none" strike="noStrike" dirty="0">
              <a:solidFill>
                <a:srgbClr val="000000"/>
              </a:solidFill>
              <a:effectLst/>
              <a:uFillTx/>
              <a:latin typeface="Arial"/>
            </a:endParaRPr>
          </a:p>
          <a:p>
            <a:pPr indent="0" algn="l">
              <a:lnSpc>
                <a:spcPct val="100000"/>
              </a:lnSpc>
              <a:buNone/>
            </a:pPr>
            <a:r>
              <a:rPr lang="en-GB" sz="2000" b="0" u="none" strike="noStrike" dirty="0">
                <a:solidFill>
                  <a:srgbClr val="000000"/>
                </a:solidFill>
                <a:effectLst/>
                <a:uFillTx/>
                <a:latin typeface="Arial"/>
              </a:rPr>
              <a:t>TIMING: 3 minutes</a:t>
            </a:r>
            <a:endParaRPr lang="en-US" sz="2000" b="0" u="none" strike="noStrike" dirty="0">
              <a:solidFill>
                <a:srgbClr val="000000"/>
              </a:solidFill>
              <a:effectLst/>
              <a:uFillTx/>
              <a:latin typeface="Arial"/>
            </a:endParaRPr>
          </a:p>
          <a:p>
            <a:pPr indent="0" algn="l">
              <a:lnSpc>
                <a:spcPct val="100000"/>
              </a:lnSpc>
              <a:buNone/>
            </a:pPr>
            <a:r>
              <a:rPr lang="en-GB" sz="2000" b="0" u="none" strike="noStrike" dirty="0">
                <a:solidFill>
                  <a:srgbClr val="000000"/>
                </a:solidFill>
                <a:effectLst/>
                <a:uFillTx/>
                <a:latin typeface="Arial"/>
              </a:rPr>
              <a:t> </a:t>
            </a:r>
            <a:endParaRPr lang="en-US" sz="2000" b="0" u="none" strike="noStrike" dirty="0">
              <a:solidFill>
                <a:srgbClr val="000000"/>
              </a:solidFill>
              <a:effectLst/>
              <a:uFillTx/>
              <a:latin typeface="Arial"/>
            </a:endParaRPr>
          </a:p>
          <a:p>
            <a:pPr indent="0" algn="l">
              <a:lnSpc>
                <a:spcPct val="100000"/>
              </a:lnSpc>
              <a:buNone/>
            </a:pPr>
            <a:r>
              <a:rPr lang="en-GB" sz="2000" b="0" u="none" strike="noStrike" dirty="0">
                <a:solidFill>
                  <a:srgbClr val="000000"/>
                </a:solidFill>
                <a:effectLst/>
                <a:uFillTx/>
                <a:latin typeface="Arial"/>
              </a:rPr>
              <a:t>But it is also important to recognise that it is not just what is going on in the older victims head that keeps them invisible; professionals misconceptions and biases when it comes to the way they view older people present an even greater barrier to this support being given, especially when you consider that this age group are those most likely to benefit from professional curiosity given their tragically low self-reporting rates. </a:t>
            </a:r>
          </a:p>
          <a:p>
            <a:pPr indent="0" algn="l">
              <a:lnSpc>
                <a:spcPct val="100000"/>
              </a:lnSpc>
              <a:buNone/>
            </a:pPr>
            <a:r>
              <a:rPr lang="en-GB" sz="2000" b="0" u="none" strike="noStrike" dirty="0">
                <a:solidFill>
                  <a:srgbClr val="000000"/>
                </a:solidFill>
                <a:effectLst/>
                <a:uFillTx/>
                <a:latin typeface="Arial"/>
              </a:rPr>
              <a:t>Beliefs about older people</a:t>
            </a:r>
          </a:p>
          <a:p>
            <a:pPr marL="342900" indent="-342900" algn="l">
              <a:lnSpc>
                <a:spcPct val="100000"/>
              </a:lnSpc>
              <a:buFontTx/>
              <a:buChar char="-"/>
            </a:pPr>
            <a:r>
              <a:rPr lang="en-GB" sz="2000" b="0" u="none" strike="noStrike" dirty="0">
                <a:solidFill>
                  <a:srgbClr val="000000"/>
                </a:solidFill>
                <a:effectLst/>
                <a:uFillTx/>
                <a:latin typeface="Arial"/>
              </a:rPr>
              <a:t>That they are physically weak and cannot therefore physically intimidate and abuse someone </a:t>
            </a:r>
          </a:p>
          <a:p>
            <a:pPr marL="342900" indent="-342900" algn="l">
              <a:lnSpc>
                <a:spcPct val="100000"/>
              </a:lnSpc>
              <a:buFontTx/>
              <a:buChar char="-"/>
            </a:pPr>
            <a:r>
              <a:rPr lang="en-GB" sz="2000" b="0" u="none" strike="noStrike" dirty="0">
                <a:solidFill>
                  <a:srgbClr val="000000"/>
                </a:solidFill>
                <a:effectLst/>
                <a:uFillTx/>
                <a:latin typeface="Arial"/>
              </a:rPr>
              <a:t>That they are “harmless”/not to be taken seriously </a:t>
            </a:r>
          </a:p>
          <a:p>
            <a:pPr marL="342900" indent="-342900" algn="l">
              <a:lnSpc>
                <a:spcPct val="100000"/>
              </a:lnSpc>
              <a:buFontTx/>
              <a:buChar char="-"/>
            </a:pPr>
            <a:r>
              <a:rPr lang="en-GB" sz="2000" b="0" u="none" strike="noStrike" dirty="0">
                <a:solidFill>
                  <a:srgbClr val="000000"/>
                </a:solidFill>
                <a:effectLst/>
                <a:uFillTx/>
                <a:latin typeface="Arial"/>
              </a:rPr>
              <a:t>That if they have been together a long time, then they must be happy in the relationship – expressed admiration/envy of this can further isolate the victim</a:t>
            </a:r>
          </a:p>
          <a:p>
            <a:pPr marL="342900" indent="-342900" algn="l">
              <a:lnSpc>
                <a:spcPct val="100000"/>
              </a:lnSpc>
              <a:buFontTx/>
              <a:buChar char="-"/>
            </a:pPr>
            <a:r>
              <a:rPr lang="en-GB" sz="2000" b="0" u="none" strike="noStrike" dirty="0">
                <a:solidFill>
                  <a:srgbClr val="000000"/>
                </a:solidFill>
                <a:effectLst/>
                <a:uFillTx/>
                <a:latin typeface="Arial"/>
              </a:rPr>
              <a:t>That people who are always seen together are a “devoted couple”</a:t>
            </a:r>
          </a:p>
          <a:p>
            <a:pPr marL="342900" indent="-342900" algn="l">
              <a:lnSpc>
                <a:spcPct val="100000"/>
              </a:lnSpc>
              <a:buFontTx/>
              <a:buChar char="-"/>
            </a:pPr>
            <a:r>
              <a:rPr lang="en-GB" sz="2000" b="0" u="none" strike="noStrike" dirty="0">
                <a:solidFill>
                  <a:srgbClr val="000000"/>
                </a:solidFill>
                <a:effectLst/>
                <a:uFillTx/>
                <a:latin typeface="Arial"/>
              </a:rPr>
              <a:t>That they are sexless, without sexual desires or sexual attractiveness, so cannot be subject to or perpetrate sexual abuse. Quite apart from the fact that many people have an active and fulfilling sex life well into old age, it ignores that the one of the major motivation of SA is power and control, not sexual desire. Remember Giselle </a:t>
            </a:r>
            <a:r>
              <a:rPr lang="en-GB" sz="2000" b="0" u="none" strike="noStrike" dirty="0" err="1">
                <a:solidFill>
                  <a:srgbClr val="000000"/>
                </a:solidFill>
                <a:effectLst/>
                <a:uFillTx/>
                <a:latin typeface="Arial"/>
              </a:rPr>
              <a:t>Pellicot</a:t>
            </a:r>
            <a:r>
              <a:rPr lang="en-GB" sz="2000" b="0" u="none" strike="noStrike" dirty="0">
                <a:solidFill>
                  <a:srgbClr val="000000"/>
                </a:solidFill>
                <a:effectLst/>
                <a:uFillTx/>
                <a:latin typeface="Arial"/>
              </a:rPr>
              <a:t>, </a:t>
            </a:r>
            <a:r>
              <a:rPr lang="en-GB" sz="2000" b="0" u="none" strike="noStrike" dirty="0" err="1">
                <a:solidFill>
                  <a:srgbClr val="000000"/>
                </a:solidFill>
                <a:effectLst/>
                <a:uFillTx/>
                <a:latin typeface="Arial"/>
              </a:rPr>
              <a:t>argueably</a:t>
            </a:r>
            <a:r>
              <a:rPr lang="en-GB" sz="2000" b="0" u="none" strike="noStrike" dirty="0">
                <a:solidFill>
                  <a:srgbClr val="000000"/>
                </a:solidFill>
                <a:effectLst/>
                <a:uFillTx/>
                <a:latin typeface="Arial"/>
              </a:rPr>
              <a:t> the most famous victim of sexual IPA in our time, is 70.</a:t>
            </a:r>
          </a:p>
          <a:p>
            <a:pPr marL="342900" indent="-342900" algn="l">
              <a:lnSpc>
                <a:spcPct val="100000"/>
              </a:lnSpc>
              <a:buFontTx/>
              <a:buChar char="-"/>
            </a:pPr>
            <a:r>
              <a:rPr lang="en-GB" sz="2000" b="0" u="none" strike="noStrike" dirty="0">
                <a:solidFill>
                  <a:srgbClr val="000000"/>
                </a:solidFill>
                <a:effectLst/>
                <a:uFillTx/>
                <a:latin typeface="Arial"/>
              </a:rPr>
              <a:t>That they are less worthy of investment of time and resources than younger people, especially those with children – just look at what happened in Covid – or because they are never going to change e.g. problems with drugs or alcohol</a:t>
            </a:r>
          </a:p>
          <a:p>
            <a:pPr marL="342900" indent="-342900" algn="l">
              <a:lnSpc>
                <a:spcPct val="100000"/>
              </a:lnSpc>
              <a:buFontTx/>
              <a:buChar char="-"/>
            </a:pPr>
            <a:endParaRPr lang="en-GB" sz="2000" b="0" u="none" strike="noStrike" dirty="0">
              <a:solidFill>
                <a:srgbClr val="000000"/>
              </a:solidFill>
              <a:effectLst/>
              <a:uFillTx/>
              <a:latin typeface="Arial"/>
            </a:endParaRPr>
          </a:p>
          <a:p>
            <a:pPr marL="0" indent="0" algn="l">
              <a:lnSpc>
                <a:spcPct val="100000"/>
              </a:lnSpc>
              <a:buFontTx/>
              <a:buNone/>
            </a:pPr>
            <a:r>
              <a:rPr lang="en-GB" sz="2000" b="0" u="none" strike="noStrike" dirty="0">
                <a:solidFill>
                  <a:srgbClr val="000000"/>
                </a:solidFill>
                <a:effectLst/>
                <a:uFillTx/>
                <a:latin typeface="Arial"/>
              </a:rPr>
              <a:t>Ascribing to health conditions</a:t>
            </a:r>
          </a:p>
          <a:p>
            <a:pPr marL="342900" indent="-342900" algn="l">
              <a:lnSpc>
                <a:spcPct val="100000"/>
              </a:lnSpc>
              <a:buFontTx/>
              <a:buChar char="-"/>
            </a:pPr>
            <a:r>
              <a:rPr lang="en-GB" sz="2000" b="0" u="none" strike="noStrike" dirty="0">
                <a:solidFill>
                  <a:srgbClr val="000000"/>
                </a:solidFill>
                <a:effectLst/>
                <a:uFillTx/>
                <a:latin typeface="Arial"/>
              </a:rPr>
              <a:t>Instead of being curious about the person’s life, there is a greater tendency to ascribe what it presenting in front of us to health conditions (which of course the older person is more likely to have because of their age)</a:t>
            </a:r>
          </a:p>
          <a:p>
            <a:pPr marL="342900" indent="-342900" algn="l">
              <a:lnSpc>
                <a:spcPct val="100000"/>
              </a:lnSpc>
              <a:buFontTx/>
              <a:buChar char="-"/>
            </a:pPr>
            <a:r>
              <a:rPr lang="en-GB" sz="2000" b="0" u="none" strike="noStrike" dirty="0">
                <a:solidFill>
                  <a:srgbClr val="000000"/>
                </a:solidFill>
                <a:effectLst/>
                <a:uFillTx/>
                <a:latin typeface="Arial"/>
              </a:rPr>
              <a:t>- falls not investigated because older people have poorer balance, be more prone to trips and falls</a:t>
            </a:r>
          </a:p>
          <a:p>
            <a:pPr marL="342900" indent="-342900" algn="l">
              <a:lnSpc>
                <a:spcPct val="100000"/>
              </a:lnSpc>
              <a:buFontTx/>
              <a:buChar char="-"/>
            </a:pPr>
            <a:r>
              <a:rPr lang="en-GB" sz="2000" b="0" u="none" strike="noStrike" dirty="0">
                <a:solidFill>
                  <a:srgbClr val="000000"/>
                </a:solidFill>
                <a:effectLst/>
                <a:uFillTx/>
                <a:latin typeface="Arial"/>
              </a:rPr>
              <a:t>Fractures not investigated properly because older people, especially women, have more fragile bones</a:t>
            </a:r>
          </a:p>
          <a:p>
            <a:pPr marL="342900" indent="-342900" algn="l">
              <a:lnSpc>
                <a:spcPct val="100000"/>
              </a:lnSpc>
              <a:buFontTx/>
              <a:buChar char="-"/>
            </a:pPr>
            <a:r>
              <a:rPr lang="en-GB" sz="2000" b="0" u="none" strike="noStrike" dirty="0">
                <a:solidFill>
                  <a:srgbClr val="000000"/>
                </a:solidFill>
                <a:effectLst/>
                <a:uFillTx/>
                <a:latin typeface="Arial"/>
              </a:rPr>
              <a:t>Bruising put down to the effects of age/side effects of medication</a:t>
            </a:r>
          </a:p>
          <a:p>
            <a:pPr marL="342900" indent="-342900" algn="l">
              <a:lnSpc>
                <a:spcPct val="100000"/>
              </a:lnSpc>
              <a:buFontTx/>
              <a:buChar char="-"/>
            </a:pPr>
            <a:r>
              <a:rPr lang="en-GB" sz="2000" b="0" u="none" strike="noStrike" dirty="0">
                <a:solidFill>
                  <a:srgbClr val="000000"/>
                </a:solidFill>
                <a:effectLst/>
                <a:uFillTx/>
                <a:latin typeface="Arial"/>
              </a:rPr>
              <a:t>Accounts that don’t make sense/seem outlandish put down to dementia/confusion/memory problems not abuse</a:t>
            </a:r>
          </a:p>
          <a:p>
            <a:pPr marL="0" indent="0" algn="l">
              <a:lnSpc>
                <a:spcPct val="100000"/>
              </a:lnSpc>
              <a:buFontTx/>
              <a:buNone/>
            </a:pPr>
            <a:endParaRPr lang="en-GB" sz="2000" b="0" u="none" strike="noStrike" dirty="0">
              <a:solidFill>
                <a:srgbClr val="000000"/>
              </a:solidFill>
              <a:effectLst/>
              <a:uFillTx/>
              <a:latin typeface="Arial"/>
            </a:endParaRPr>
          </a:p>
          <a:p>
            <a:pPr marL="0" indent="0" algn="l">
              <a:lnSpc>
                <a:spcPct val="100000"/>
              </a:lnSpc>
              <a:buFontTx/>
              <a:buNone/>
            </a:pPr>
            <a:r>
              <a:rPr lang="en-GB" sz="2000" b="0" u="none" strike="noStrike" dirty="0">
                <a:solidFill>
                  <a:srgbClr val="000000"/>
                </a:solidFill>
                <a:effectLst/>
                <a:uFillTx/>
                <a:latin typeface="Arial"/>
              </a:rPr>
              <a:t>There is also a tendency to see abusive behaviour by perpetrators as symptomatic of a health condition, not part of a pattern of abuse. A friend of mine who had been abused by her husband for decades was shouted at and insulted by him when she visited him in hospital; staff did not intervene to support her, but put his behaviour down to pain and fear and said it doesn’t bring the best out in any of us. </a:t>
            </a:r>
          </a:p>
          <a:p>
            <a:pPr marL="0" indent="0" algn="l">
              <a:lnSpc>
                <a:spcPct val="100000"/>
              </a:lnSpc>
              <a:buFontTx/>
              <a:buNone/>
            </a:pPr>
            <a:endParaRPr lang="en-GB" sz="2000" b="0" u="none" strike="noStrike" dirty="0">
              <a:solidFill>
                <a:srgbClr val="000000"/>
              </a:solidFill>
              <a:effectLst/>
              <a:uFillTx/>
              <a:latin typeface="Arial"/>
            </a:endParaRPr>
          </a:p>
          <a:p>
            <a:pPr marL="0" indent="0" algn="l">
              <a:lnSpc>
                <a:spcPct val="100000"/>
              </a:lnSpc>
              <a:buFontTx/>
              <a:buNone/>
            </a:pPr>
            <a:r>
              <a:rPr lang="en-GB" sz="2000" b="0" u="none" strike="noStrike" dirty="0">
                <a:solidFill>
                  <a:srgbClr val="000000"/>
                </a:solidFill>
                <a:effectLst/>
                <a:uFillTx/>
                <a:latin typeface="Arial"/>
              </a:rPr>
              <a:t>Whole raft of assumptions about caring which present a significant barrier to recognition: </a:t>
            </a:r>
          </a:p>
          <a:p>
            <a:pPr marL="0" indent="0" algn="l">
              <a:lnSpc>
                <a:spcPct val="100000"/>
              </a:lnSpc>
              <a:buFontTx/>
              <a:buNone/>
            </a:pPr>
            <a:r>
              <a:rPr lang="en-GB" sz="2000" b="0" u="none" strike="noStrike" dirty="0">
                <a:solidFill>
                  <a:srgbClr val="000000"/>
                </a:solidFill>
                <a:effectLst/>
                <a:uFillTx/>
                <a:latin typeface="Arial"/>
              </a:rPr>
              <a:t>Not questioning the carer’s role and motivations: </a:t>
            </a:r>
          </a:p>
          <a:p>
            <a:pPr marL="342900" indent="-342900" algn="l">
              <a:lnSpc>
                <a:spcPct val="100000"/>
              </a:lnSpc>
              <a:buFontTx/>
              <a:buChar char="-"/>
            </a:pPr>
            <a:r>
              <a:rPr lang="en-GB" sz="2000" b="0" u="none" strike="noStrike" dirty="0">
                <a:solidFill>
                  <a:srgbClr val="000000"/>
                </a:solidFill>
                <a:effectLst/>
                <a:uFillTx/>
                <a:latin typeface="Arial"/>
              </a:rPr>
              <a:t>Assuming an older person must need care if they have a carer</a:t>
            </a:r>
          </a:p>
          <a:p>
            <a:pPr marL="342900" indent="-342900" algn="l">
              <a:lnSpc>
                <a:spcPct val="100000"/>
              </a:lnSpc>
              <a:buFontTx/>
              <a:buChar char="-"/>
            </a:pPr>
            <a:r>
              <a:rPr lang="en-GB" sz="2000" b="0" u="none" strike="noStrike" dirty="0">
                <a:solidFill>
                  <a:srgbClr val="000000"/>
                </a:solidFill>
                <a:effectLst/>
                <a:uFillTx/>
                <a:latin typeface="Arial"/>
              </a:rPr>
              <a:t>Accepting the carers word for what the victim needs </a:t>
            </a:r>
          </a:p>
          <a:p>
            <a:pPr marL="342900" indent="-342900" algn="l">
              <a:lnSpc>
                <a:spcPct val="100000"/>
              </a:lnSpc>
              <a:buFontTx/>
              <a:buChar char="-"/>
            </a:pPr>
            <a:r>
              <a:rPr lang="en-GB" sz="2000" b="0" u="none" strike="noStrike" dirty="0">
                <a:solidFill>
                  <a:srgbClr val="000000"/>
                </a:solidFill>
                <a:effectLst/>
                <a:uFillTx/>
                <a:latin typeface="Arial"/>
              </a:rPr>
              <a:t>Assuming the carer is well-motivated (Vincent and Antonietta)</a:t>
            </a:r>
          </a:p>
          <a:p>
            <a:pPr marL="342900" indent="-342900" algn="l">
              <a:lnSpc>
                <a:spcPct val="100000"/>
              </a:lnSpc>
              <a:buFontTx/>
              <a:buChar char="-"/>
            </a:pPr>
            <a:r>
              <a:rPr lang="en-GB" sz="2000" b="0" u="none" strike="noStrike" dirty="0">
                <a:solidFill>
                  <a:srgbClr val="000000"/>
                </a:solidFill>
                <a:effectLst/>
                <a:uFillTx/>
                <a:latin typeface="Arial"/>
              </a:rPr>
              <a:t>Framing and excusing abuse as carer fatigue</a:t>
            </a:r>
          </a:p>
          <a:p>
            <a:pPr marL="342900" indent="-342900" algn="l">
              <a:lnSpc>
                <a:spcPct val="100000"/>
              </a:lnSpc>
              <a:buFontTx/>
              <a:buChar char="-"/>
            </a:pPr>
            <a:r>
              <a:rPr lang="en-GB" sz="2000" b="0" u="none" strike="noStrike" dirty="0">
                <a:solidFill>
                  <a:srgbClr val="000000"/>
                </a:solidFill>
                <a:effectLst/>
                <a:uFillTx/>
                <a:latin typeface="Arial"/>
              </a:rPr>
              <a:t>Accepting the carer and person being cared for always being together – need to speak to them as individuals </a:t>
            </a:r>
          </a:p>
          <a:p>
            <a:pPr marL="342900" indent="-342900" algn="l">
              <a:lnSpc>
                <a:spcPct val="100000"/>
              </a:lnSpc>
              <a:buFontTx/>
              <a:buChar char="-"/>
            </a:pPr>
            <a:r>
              <a:rPr lang="en-GB" sz="2000" b="0" u="none" strike="noStrike" dirty="0">
                <a:solidFill>
                  <a:srgbClr val="000000"/>
                </a:solidFill>
                <a:effectLst/>
                <a:uFillTx/>
                <a:latin typeface="Arial"/>
              </a:rPr>
              <a:t>Assuming the carer is ok and focusing on the needs of the person being cared for </a:t>
            </a:r>
          </a:p>
          <a:p>
            <a:pPr marL="0" indent="0" algn="l">
              <a:lnSpc>
                <a:spcPct val="100000"/>
              </a:lnSpc>
              <a:buFontTx/>
              <a:buNone/>
            </a:pPr>
            <a:endParaRPr lang="en-GB" sz="2000" b="0" u="none" strike="noStrike" dirty="0">
              <a:solidFill>
                <a:srgbClr val="000000"/>
              </a:solidFill>
              <a:effectLst/>
              <a:uFillTx/>
              <a:latin typeface="Arial"/>
            </a:endParaRPr>
          </a:p>
          <a:p>
            <a:pPr marL="0" indent="0" algn="l">
              <a:lnSpc>
                <a:spcPct val="100000"/>
              </a:lnSpc>
              <a:buFontTx/>
              <a:buNone/>
            </a:pPr>
            <a:r>
              <a:rPr lang="en-GB" sz="2000" b="0" u="none" strike="noStrike" dirty="0">
                <a:solidFill>
                  <a:srgbClr val="000000"/>
                </a:solidFill>
                <a:effectLst/>
                <a:uFillTx/>
                <a:latin typeface="Arial"/>
              </a:rPr>
              <a:t>Making assumptions about where/when abuse will take place:</a:t>
            </a:r>
          </a:p>
          <a:p>
            <a:pPr marL="342900" indent="-342900" algn="l">
              <a:lnSpc>
                <a:spcPct val="100000"/>
              </a:lnSpc>
              <a:buFontTx/>
              <a:buChar char="-"/>
            </a:pPr>
            <a:r>
              <a:rPr lang="en-GB" sz="2000" b="0" u="none" strike="noStrike" dirty="0">
                <a:solidFill>
                  <a:srgbClr val="000000"/>
                </a:solidFill>
                <a:effectLst/>
                <a:uFillTx/>
                <a:latin typeface="Arial"/>
              </a:rPr>
              <a:t>Care homes and hospitals etc are a safe place - Sue</a:t>
            </a:r>
          </a:p>
          <a:p>
            <a:pPr marL="342900" indent="-342900" algn="l">
              <a:lnSpc>
                <a:spcPct val="100000"/>
              </a:lnSpc>
              <a:buFontTx/>
              <a:buChar char="-"/>
            </a:pPr>
            <a:r>
              <a:rPr lang="en-GB" sz="2000" b="0" u="none" strike="noStrike" dirty="0">
                <a:solidFill>
                  <a:srgbClr val="000000"/>
                </a:solidFill>
                <a:effectLst/>
                <a:uFillTx/>
                <a:latin typeface="Arial"/>
              </a:rPr>
              <a:t>Noone would abuse someone seriously ill/dying</a:t>
            </a:r>
          </a:p>
          <a:p>
            <a:pPr marL="342900" indent="-342900" algn="l">
              <a:lnSpc>
                <a:spcPct val="100000"/>
              </a:lnSpc>
              <a:buFontTx/>
              <a:buChar char="-"/>
            </a:pPr>
            <a:endParaRPr lang="en-GB" sz="2000" b="0" u="none" strike="noStrike" dirty="0">
              <a:solidFill>
                <a:srgbClr val="000000"/>
              </a:solidFill>
              <a:effectLst/>
              <a:uFillTx/>
              <a:latin typeface="Arial"/>
            </a:endParaRPr>
          </a:p>
          <a:p>
            <a:pPr marL="0" indent="0" algn="l">
              <a:lnSpc>
                <a:spcPct val="100000"/>
              </a:lnSpc>
              <a:buFontTx/>
              <a:buNone/>
            </a:pPr>
            <a:r>
              <a:rPr lang="en-GB" sz="2000" b="0" u="none" strike="noStrike" dirty="0">
                <a:solidFill>
                  <a:srgbClr val="000000"/>
                </a:solidFill>
                <a:effectLst/>
                <a:uFillTx/>
                <a:latin typeface="Arial"/>
              </a:rPr>
              <a:t>Remember! Disabilty or serious health conditions makes someone of any age more not less likely to experience DA</a:t>
            </a:r>
          </a:p>
          <a:p>
            <a:pPr marL="0" indent="0" algn="l">
              <a:lnSpc>
                <a:spcPct val="100000"/>
              </a:lnSpc>
              <a:buFontTx/>
              <a:buNone/>
            </a:pPr>
            <a:endParaRPr lang="en-GB" sz="2000" b="0" u="none" strike="noStrike" dirty="0">
              <a:solidFill>
                <a:srgbClr val="000000"/>
              </a:solidFill>
              <a:effectLst/>
              <a:uFillTx/>
              <a:latin typeface="Arial"/>
            </a:endParaRPr>
          </a:p>
          <a:p>
            <a:pPr marL="0" marR="0" lvl="0" indent="0" algn="l" defTabSz="1828434" rtl="0" eaLnBrk="1" fontAlgn="auto" latinLnBrk="0" hangingPunct="1">
              <a:lnSpc>
                <a:spcPct val="100000"/>
              </a:lnSpc>
              <a:spcBef>
                <a:spcPts val="0"/>
              </a:spcBef>
              <a:spcAft>
                <a:spcPts val="0"/>
              </a:spcAft>
              <a:buClrTx/>
              <a:buSzTx/>
              <a:buFontTx/>
              <a:buNone/>
              <a:tabLst/>
              <a:defRPr/>
            </a:pPr>
            <a:r>
              <a:rPr lang="en-GB" sz="2000" b="0" u="none" strike="noStrike" dirty="0">
                <a:solidFill>
                  <a:srgbClr val="000000"/>
                </a:solidFill>
                <a:effectLst/>
                <a:uFillTx/>
                <a:latin typeface="Arial"/>
              </a:rPr>
              <a:t>Please, be very conscious of these </a:t>
            </a:r>
            <a:r>
              <a:rPr lang="en-GB" sz="2000" b="0" u="none" strike="noStrike" dirty="0" err="1">
                <a:solidFill>
                  <a:srgbClr val="000000"/>
                </a:solidFill>
                <a:effectLst/>
                <a:uFillTx/>
                <a:latin typeface="Arial"/>
              </a:rPr>
              <a:t>agist</a:t>
            </a:r>
            <a:r>
              <a:rPr lang="en-GB" sz="2000" b="0" u="none" strike="noStrike" dirty="0">
                <a:solidFill>
                  <a:srgbClr val="000000"/>
                </a:solidFill>
                <a:effectLst/>
                <a:uFillTx/>
                <a:latin typeface="Arial"/>
              </a:rPr>
              <a:t> biases we have - individually and as a society,- and make a commitment to seeing the person in front of you as an individual, regardless of their age. </a:t>
            </a:r>
            <a:endParaRPr lang="en-US" sz="2000" b="0" u="none" strike="noStrike" dirty="0">
              <a:solidFill>
                <a:srgbClr val="000000"/>
              </a:solidFill>
              <a:effectLst/>
              <a:uFillTx/>
              <a:latin typeface="Arial"/>
            </a:endParaRPr>
          </a:p>
        </p:txBody>
      </p:sp>
      <p:sp>
        <p:nvSpPr>
          <p:cNvPr id="301" name="PlaceHolder 3">
            <a:extLst>
              <a:ext uri="{FF2B5EF4-FFF2-40B4-BE49-F238E27FC236}">
                <a16:creationId xmlns:a16="http://schemas.microsoft.com/office/drawing/2014/main" id="{E08ECF80-E08C-8127-D327-37B7C28725C1}"/>
              </a:ext>
            </a:extLst>
          </p:cNvPr>
          <p:cNvSpPr>
            <a:spLocks noGrp="1"/>
          </p:cNvSpPr>
          <p:nvPr>
            <p:ph type="sldNum" idx="9"/>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GB" sz="1200" b="0" u="none" strike="noStrike">
                <a:solidFill>
                  <a:srgbClr val="000000"/>
                </a:solidFill>
                <a:effectLst/>
                <a:uFillTx/>
                <a:latin typeface="Times New Roman"/>
              </a:defRPr>
            </a:lvl1pPr>
          </a:lstStyle>
          <a:p>
            <a:pPr indent="0" algn="r">
              <a:lnSpc>
                <a:spcPct val="100000"/>
              </a:lnSpc>
              <a:buNone/>
            </a:pPr>
            <a:fld id="{25F45C53-B3FF-46EF-8CA6-7C0138D73000}" type="slidenum">
              <a:rPr lang="en-GB" sz="1200" b="0" u="none" strike="noStrike">
                <a:solidFill>
                  <a:srgbClr val="000000"/>
                </a:solidFill>
                <a:effectLst/>
                <a:uFillTx/>
                <a:latin typeface="Times New Roman"/>
              </a:rPr>
              <a:t>9</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4235278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1" dirty="0"/>
          </a:p>
          <a:p>
            <a:pPr marL="285750" indent="-285750">
              <a:buFont typeface="Arial" panose="020B0604020202020204" pitchFamily="34" charset="0"/>
              <a:buChar char="•"/>
            </a:pPr>
            <a:endParaRPr lang="en-GB" sz="1200" dirty="0"/>
          </a:p>
          <a:p>
            <a:r>
              <a:rPr lang="en-GB" sz="1200" b="1" dirty="0"/>
              <a:t>Trainer Script:</a:t>
            </a:r>
          </a:p>
          <a:p>
            <a:r>
              <a:rPr lang="en-GB" sz="1200" b="1" dirty="0"/>
              <a:t>In terms of the types of domestic abuse older people are going to be targeted by, we need to recognise that older victims of domestic abuse can and do experience all the forms of domestic abuse that younger victims do; these are covered in our Level 1 and Level 2 training.  And I do mean ALL the forms, including sexual abuse in the form of rape, coerced sexual activity. </a:t>
            </a:r>
          </a:p>
          <a:p>
            <a:endParaRPr lang="en-GB" sz="1200" b="1" dirty="0"/>
          </a:p>
          <a:p>
            <a:r>
              <a:rPr lang="en-GB" sz="1200" dirty="0"/>
              <a:t>Financial abuse is very common, particularly around pensions, savings, and property. This may begin as ‘helping with bills’ or managing paperwork, but can progress into full control of income or coercion around assets, wills, or inheritance. For some older victims this may have been present for a long time in log term relationships and has become normalised - they may have very limited financial literacy. </a:t>
            </a:r>
          </a:p>
          <a:p>
            <a:endParaRPr lang="en-GB" sz="1200" dirty="0"/>
          </a:p>
          <a:p>
            <a:r>
              <a:rPr lang="en-GB" sz="1200" dirty="0"/>
              <a:t>Another key tactic is dependency-building. Partner presenting as  a necessary carer or helper, or declining outside help, gradually increasing reliance so their partner feels they cannot manage without them.</a:t>
            </a:r>
          </a:p>
          <a:p>
            <a:endParaRPr lang="en-GB" sz="1200" dirty="0"/>
          </a:p>
          <a:p>
            <a:r>
              <a:rPr lang="en-GB" sz="1200" dirty="0"/>
              <a:t>Isolation is often justified as protection or safeguarding, for example suggesting the person is too frail to go out or that visits are too stressful or tiring and over time this reduces contact with family, friends, and community support.</a:t>
            </a:r>
            <a:r>
              <a:rPr lang="en-GB" sz="1200" kern="1200" dirty="0">
                <a:solidFill>
                  <a:schemeClr val="tx1"/>
                </a:solidFill>
                <a:effectLst/>
                <a:latin typeface="+mn-lt"/>
                <a:ea typeface="+mn-ea"/>
                <a:cs typeface="+mn-cs"/>
              </a:rPr>
              <a:t> </a:t>
            </a:r>
            <a:endParaRPr lang="en-GB" sz="1200" dirty="0"/>
          </a:p>
          <a:p>
            <a:endParaRPr lang="en-GB" sz="1200" dirty="0"/>
          </a:p>
          <a:p>
            <a:r>
              <a:rPr lang="en-GB" sz="1200" dirty="0"/>
              <a:t>Gaslighting is also frequently used, particularly around memory, confusion, or health. Older victims may be told by partner that they are forgetful or not understanding things correctly, which can undermine confidence and create additional barriers to leaving.</a:t>
            </a:r>
          </a:p>
          <a:p>
            <a:endParaRPr lang="en-GB" sz="1200" dirty="0"/>
          </a:p>
          <a:p>
            <a:r>
              <a:rPr lang="en-GB" sz="1200" dirty="0"/>
              <a:t>Health-related control is another significant feature, including controlling medication, interfering with medical appointments, or misrepresenting symptoms to professionals. This can position the perpetrator as the gatekeeper to healthcare. It is also common for victims to be overmedicated to ensure compliance or inability to resist – think again about the case of Giselle </a:t>
            </a:r>
            <a:r>
              <a:rPr lang="en-GB" sz="1200" dirty="0" err="1"/>
              <a:t>Pellicot</a:t>
            </a:r>
            <a:r>
              <a:rPr lang="en-GB" sz="1200" dirty="0"/>
              <a:t>.</a:t>
            </a:r>
          </a:p>
          <a:p>
            <a:endParaRPr lang="en-GB" sz="1200" dirty="0"/>
          </a:p>
          <a:p>
            <a:r>
              <a:rPr lang="en-GB" sz="1200" dirty="0"/>
              <a:t>We also often see behaviours designed to limit the victim’s mobility or ability to communicate which will increase isolation and dependence on the abuser.  For example, making access to mobility aids, hearing aids or glasses dependent on the abuser by keeping them out of reach of the victim .It’s common for threats to put the victim into a care home to be used to control and intimate them to.   </a:t>
            </a:r>
          </a:p>
          <a:p>
            <a:endParaRPr lang="en-GB" sz="1200" dirty="0"/>
          </a:p>
          <a:p>
            <a:r>
              <a:rPr lang="en-GB" sz="1200" dirty="0"/>
              <a:t>Abusers may impose routine around eating, sleeping or meds disguising this control as care, or by denying support to meet these basic needs – for example putting the victim to bed very early, when they are unable to get up independently if they want to. </a:t>
            </a:r>
          </a:p>
          <a:p>
            <a:pPr marL="171450" indent="-171450">
              <a:buFont typeface="Arial" panose="020B0604020202020204" pitchFamily="34" charset="0"/>
              <a:buChar char="•"/>
            </a:pPr>
            <a:endParaRPr lang="en-GB" sz="1200" dirty="0"/>
          </a:p>
          <a:p>
            <a:endParaRPr lang="en-GB" sz="1200" dirty="0"/>
          </a:p>
        </p:txBody>
      </p:sp>
    </p:spTree>
    <p:extLst>
      <p:ext uri="{BB962C8B-B14F-4D97-AF65-F5344CB8AC3E}">
        <p14:creationId xmlns:p14="http://schemas.microsoft.com/office/powerpoint/2010/main" val="38730764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8F76E-7514-E1FE-4D66-4F61CA2DF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CD52C-DEA5-31BA-DB79-B99029C6E9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727961-001C-8B83-47F6-332088146CF8}"/>
              </a:ext>
            </a:extLst>
          </p:cNvPr>
          <p:cNvSpPr>
            <a:spLocks noGrp="1"/>
          </p:cNvSpPr>
          <p:nvPr>
            <p:ph type="body" idx="1"/>
          </p:nvPr>
        </p:nvSpPr>
        <p:spPr/>
        <p:txBody>
          <a:bodyPr/>
          <a:lstStyle/>
          <a:p>
            <a:r>
              <a:rPr lang="en-GB" sz="1200" b="1" dirty="0"/>
              <a:t>GG</a:t>
            </a:r>
          </a:p>
          <a:p>
            <a:endParaRPr lang="en-GB" sz="1200" b="1" dirty="0"/>
          </a:p>
          <a:p>
            <a:r>
              <a:rPr lang="en-GB" sz="1200" b="1" dirty="0"/>
              <a:t>Signs That Might Indicate Someone Is Experiencing Domestic Abuse – Part 1</a:t>
            </a:r>
          </a:p>
          <a:p>
            <a:endParaRPr lang="en-GB" sz="1200" dirty="0"/>
          </a:p>
          <a:p>
            <a:r>
              <a:rPr lang="en-GB" sz="1200" b="1" i="0" dirty="0"/>
              <a:t>As I have already flagged, this group are the least likely to recognise or disclose domestic abuse, making it essential that professionals who interact with them in any and every capacity are aware of and are actively looking for the signs of domestic abuse.  </a:t>
            </a:r>
          </a:p>
          <a:p>
            <a:endParaRPr lang="en-GB" sz="1200" b="1" i="0" dirty="0"/>
          </a:p>
          <a:p>
            <a:r>
              <a:rPr lang="en-GB" b="1" dirty="0"/>
              <a:t>Just like the tactics of abuse, most of the signs of domestic abuse will be the same whether the victim is 80 or 18. I haven’t got the time to go into all the signs of DA here, but they are covered at length in our Level 1 and Level 2 training sessions.  All I will do right now is to highlight some things you might particularly notice in older people:</a:t>
            </a:r>
          </a:p>
          <a:p>
            <a:pPr marL="342900" indent="-342900">
              <a:buFontTx/>
              <a:buChar char="-"/>
            </a:pPr>
            <a:r>
              <a:rPr lang="en-GB" b="1" dirty="0"/>
              <a:t>Frequent falls and injuries – don’t assume this is age/health condition linked</a:t>
            </a:r>
          </a:p>
          <a:p>
            <a:pPr marL="342900" indent="-342900">
              <a:buFontTx/>
              <a:buChar char="-"/>
            </a:pPr>
            <a:r>
              <a:rPr lang="en-GB" b="1" dirty="0"/>
              <a:t>Positioning of mobility aids/glasses/hearing aids etc where the victim can’t reach them independently</a:t>
            </a:r>
          </a:p>
          <a:p>
            <a:pPr marL="342900" indent="-342900">
              <a:buFontTx/>
              <a:buChar char="-"/>
            </a:pPr>
            <a:r>
              <a:rPr lang="en-GB" b="1" dirty="0"/>
              <a:t>Refusal by partner to allow mobility adaptations in the home</a:t>
            </a:r>
          </a:p>
          <a:p>
            <a:pPr marL="342900" indent="-342900">
              <a:buFontTx/>
              <a:buChar char="-"/>
            </a:pPr>
            <a:r>
              <a:rPr lang="en-GB" b="1" dirty="0"/>
              <a:t>Refusal to allow professionals into the home/accept outside carers</a:t>
            </a:r>
          </a:p>
          <a:p>
            <a:pPr marL="342900" indent="-342900">
              <a:buFontTx/>
              <a:buChar char="-"/>
            </a:pPr>
            <a:r>
              <a:rPr lang="en-GB" b="1" dirty="0"/>
              <a:t>Failure to attend medical appointments – look for patterns</a:t>
            </a:r>
          </a:p>
          <a:p>
            <a:pPr marL="342900" indent="-342900">
              <a:buFontTx/>
              <a:buChar char="-"/>
            </a:pPr>
            <a:r>
              <a:rPr lang="en-GB" b="1" dirty="0"/>
              <a:t>Reports from partner of failing health and especially cognitive decline</a:t>
            </a:r>
          </a:p>
          <a:p>
            <a:pPr marL="342900" indent="-342900">
              <a:buFontTx/>
              <a:buChar char="-"/>
            </a:pPr>
            <a:r>
              <a:rPr lang="en-GB" b="1" dirty="0"/>
              <a:t>Using less or more medication that would be expected – pain/symptoms persisting, needing more/fewer prescriptions than expected </a:t>
            </a:r>
          </a:p>
          <a:p>
            <a:pPr marL="342900" indent="-342900">
              <a:buFontTx/>
              <a:buChar char="-"/>
            </a:pPr>
            <a:r>
              <a:rPr lang="en-GB" b="1" dirty="0"/>
              <a:t>All contact is through/in the presence of abuser – abuser speaks for victim and downplays/explains their symptoms/labelling the condition</a:t>
            </a:r>
          </a:p>
          <a:p>
            <a:pPr marL="342900" indent="-342900">
              <a:buFontTx/>
              <a:buChar char="-"/>
            </a:pPr>
            <a:r>
              <a:rPr lang="en-GB" b="1" dirty="0"/>
              <a:t>Withdrawal from friends and family – don’t put it down to ill health/mobility issues</a:t>
            </a:r>
          </a:p>
          <a:p>
            <a:pPr marL="342900" indent="-342900">
              <a:buFontTx/>
              <a:buChar char="-"/>
            </a:pPr>
            <a:r>
              <a:rPr lang="en-GB" b="1" dirty="0"/>
              <a:t>Urinary tract/vaginal infections.  Don’t assume it is linked to falling hormone levels.</a:t>
            </a:r>
          </a:p>
          <a:p>
            <a:pPr marL="342900" indent="-342900">
              <a:buFontTx/>
              <a:buChar char="-"/>
            </a:pPr>
            <a:r>
              <a:rPr lang="en-GB" b="1" dirty="0"/>
              <a:t>Talking about sexual experiences that sound non-consensual to you (the rules are consent are the same regardless of age).  In particular, is the person able to give informed consent?</a:t>
            </a:r>
          </a:p>
          <a:p>
            <a:pPr marL="342900" indent="-342900">
              <a:buFontTx/>
              <a:buChar char="-"/>
            </a:pPr>
            <a:r>
              <a:rPr lang="en-GB" b="1" dirty="0"/>
              <a:t>Disappearance of financial or other assets; others having control of bank accounts etc</a:t>
            </a:r>
          </a:p>
          <a:p>
            <a:pPr marL="342900" indent="-342900">
              <a:buFontTx/>
              <a:buChar char="-"/>
            </a:pPr>
            <a:r>
              <a:rPr lang="en-GB" b="1" dirty="0"/>
              <a:t>New romantic relationships, especially when the person has significant assets </a:t>
            </a:r>
          </a:p>
          <a:p>
            <a:pPr marL="342900" indent="-342900">
              <a:buFontTx/>
              <a:buChar char="-"/>
            </a:pPr>
            <a:endParaRPr lang="en-GB" b="1" dirty="0"/>
          </a:p>
          <a:p>
            <a:r>
              <a:rPr lang="en-GB" b="1" dirty="0"/>
              <a:t>Participation Prompt:</a:t>
            </a:r>
          </a:p>
          <a:p>
            <a:r>
              <a:rPr lang="en-GB" dirty="0"/>
              <a:t>👉 </a:t>
            </a:r>
            <a:r>
              <a:rPr lang="en-GB" i="1" dirty="0"/>
              <a:t>“Have you ever seen one of these signs in your work but didn’t initially connect it to abuse?”</a:t>
            </a:r>
            <a:br>
              <a:rPr lang="en-GB" dirty="0"/>
            </a:br>
            <a:r>
              <a:rPr lang="en-GB" dirty="0"/>
              <a:t>👉 </a:t>
            </a:r>
            <a:r>
              <a:rPr lang="en-GB" i="1" dirty="0"/>
              <a:t>“What could we do differently to spot these warning signs sooner?”</a:t>
            </a:r>
            <a:endParaRPr lang="en-GB" dirty="0"/>
          </a:p>
          <a:p>
            <a:pPr marL="0" indent="0">
              <a:buFontTx/>
              <a:buNone/>
            </a:pPr>
            <a:endParaRPr lang="en-GB" b="1" dirty="0"/>
          </a:p>
          <a:p>
            <a:r>
              <a:rPr lang="en-GB" b="1" dirty="0"/>
              <a:t>Clearly, there may be other explanations for any of these, but equally, is essential to remain professionally curious (or cynical) and question what is in front of you, rather than accepting the easy answer. I also want to remind you of how essential it is that you actively monitor elderly clients for any signs of abuse, or indeed anything that makes you feel concerned, and that you take action if you notice them.  I can’t emphasise enough that the vast majority of domestic abuse victims, especially if they are older, will never spontaneously disclose what they are suffering; they need someone to  notice what is happening and give them a safe opportunity to talk about it.  A reminder too that domestic abuse can show itself in many ways, and recognising the signs is critical if we want to offer timely support.</a:t>
            </a:r>
          </a:p>
          <a:p>
            <a:endParaRPr lang="en-GB" b="1" dirty="0"/>
          </a:p>
          <a:p>
            <a:r>
              <a:rPr lang="en-GB" b="1" dirty="0"/>
              <a:t>It’s important to remember that these signs are often subtle or hidden. Victims are highly motivated to conceal what is happening to them, because they fear the consequences if the abuse is discovered. It’s the pattern and context over time that reveal the fuller picture.</a:t>
            </a:r>
          </a:p>
        </p:txBody>
      </p:sp>
    </p:spTree>
    <p:extLst>
      <p:ext uri="{BB962C8B-B14F-4D97-AF65-F5344CB8AC3E}">
        <p14:creationId xmlns:p14="http://schemas.microsoft.com/office/powerpoint/2010/main" val="320352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4ED81-6C75-7C29-C0A4-4E1F416B2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EF00B-8AC3-39B4-508F-F0CC9708FAB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6AE4296-A994-D819-A7AA-E35DBE2350E8}"/>
              </a:ext>
            </a:extLst>
          </p:cNvPr>
          <p:cNvSpPr>
            <a:spLocks noGrp="1"/>
          </p:cNvSpPr>
          <p:nvPr>
            <p:ph type="body" idx="1"/>
          </p:nvPr>
        </p:nvSpPr>
        <p:spPr/>
        <p:txBody>
          <a:bodyPr/>
          <a:lstStyle/>
          <a:p>
            <a:r>
              <a:rPr lang="en-GB" dirty="0"/>
              <a:t>I want to look now at the co-existence of domestic abuse and dementia, in both the victim and the perpetrator.</a:t>
            </a:r>
          </a:p>
          <a:p>
            <a:endParaRPr lang="en-GB" dirty="0"/>
          </a:p>
          <a:p>
            <a:r>
              <a:rPr lang="en-GB" dirty="0"/>
              <a:t>First, victims:</a:t>
            </a:r>
          </a:p>
          <a:p>
            <a:endParaRPr lang="en-GB" dirty="0"/>
          </a:p>
          <a:p>
            <a:pPr marL="571500" lvl="0" indent="-571500">
              <a:buFont typeface="Arial" panose="020B0604020202020204" pitchFamily="34" charset="0"/>
              <a:buChar char="•"/>
            </a:pPr>
            <a:r>
              <a:rPr lang="en-GB" dirty="0"/>
              <a:t>Victims with dementia are particularly vulnerable to abuse. </a:t>
            </a:r>
          </a:p>
          <a:p>
            <a:pPr marL="571500" lvl="0" indent="-571500">
              <a:buFont typeface="Arial" panose="020B0604020202020204" pitchFamily="34" charset="0"/>
              <a:buChar char="•"/>
            </a:pPr>
            <a:r>
              <a:rPr lang="en-GB" dirty="0"/>
              <a:t>Perpetrators may deliberately act to cause confusion or disorientation.</a:t>
            </a:r>
          </a:p>
          <a:p>
            <a:pPr marL="571500" lvl="0" indent="-571500">
              <a:buFont typeface="Arial" panose="020B0604020202020204" pitchFamily="34" charset="0"/>
              <a:buChar char="•"/>
            </a:pPr>
            <a:r>
              <a:rPr lang="en-GB" dirty="0"/>
              <a:t>Signs of abuse can often be mistaken for, or disguised as, dementia-related. </a:t>
            </a:r>
          </a:p>
          <a:p>
            <a:pPr marL="571500" lvl="0" indent="-571500">
              <a:buFont typeface="Arial" panose="020B0604020202020204" pitchFamily="34" charset="0"/>
              <a:buChar char="•"/>
            </a:pPr>
            <a:r>
              <a:rPr lang="en-GB" dirty="0"/>
              <a:t>Victims are likely to become more dependent on perpetrators</a:t>
            </a:r>
          </a:p>
          <a:p>
            <a:pPr marL="571500" lvl="0" indent="-571500">
              <a:buFont typeface="Arial" panose="020B0604020202020204" pitchFamily="34" charset="0"/>
              <a:buChar char="•"/>
            </a:pPr>
            <a:r>
              <a:rPr lang="en-GB" dirty="0"/>
              <a:t>Perpetrators may present as very caring and attentive to the outside world (Dominique </a:t>
            </a:r>
            <a:r>
              <a:rPr lang="en-GB" dirty="0" err="1"/>
              <a:t>Pellicot</a:t>
            </a:r>
            <a:r>
              <a:rPr lang="en-GB" dirty="0"/>
              <a:t>)</a:t>
            </a:r>
          </a:p>
          <a:p>
            <a:pPr marL="571500" lvl="0" indent="-571500">
              <a:buFont typeface="Arial" panose="020B0604020202020204" pitchFamily="34" charset="0"/>
              <a:buChar char="•"/>
            </a:pPr>
            <a:r>
              <a:rPr lang="en-GB" dirty="0"/>
              <a:t>It is important to document the source of any information relating to the victim’s capability or capacity and rely on your own observations not reports </a:t>
            </a:r>
          </a:p>
          <a:p>
            <a:pPr marL="571500" lvl="0" indent="-571500">
              <a:buFont typeface="Arial" panose="020B0604020202020204" pitchFamily="34" charset="0"/>
              <a:buChar char="•"/>
            </a:pPr>
            <a:r>
              <a:rPr lang="en-GB" dirty="0"/>
              <a:t>A person with dementia may not recognise risk indicators or may struggle to implement safety plans, posing particular challenges with support. </a:t>
            </a:r>
          </a:p>
          <a:p>
            <a:pPr marL="571500" lvl="0" indent="-571500">
              <a:buFont typeface="Arial" panose="020B0604020202020204" pitchFamily="34" charset="0"/>
              <a:buChar char="•"/>
            </a:pPr>
            <a:r>
              <a:rPr lang="en-GB" dirty="0"/>
              <a:t>Sexual abuse – people with dementia may not be able to give consent. . </a:t>
            </a:r>
          </a:p>
          <a:p>
            <a:endParaRPr lang="en-GB" dirty="0"/>
          </a:p>
          <a:p>
            <a:r>
              <a:rPr lang="en-GB" dirty="0"/>
              <a:t>When there is dementia involved, sometimes professionals don’t apply the ‘DA’ label to it, as they see the risks as being purely health-related and follow up with a referral to social care, but don’t always refer to DA support as well. </a:t>
            </a:r>
          </a:p>
          <a:p>
            <a:endParaRPr lang="en-GB" dirty="0"/>
          </a:p>
          <a:p>
            <a:endParaRPr lang="en-GB" dirty="0"/>
          </a:p>
        </p:txBody>
      </p:sp>
      <p:sp>
        <p:nvSpPr>
          <p:cNvPr id="4" name="Slide Number Placeholder 3">
            <a:extLst>
              <a:ext uri="{FF2B5EF4-FFF2-40B4-BE49-F238E27FC236}">
                <a16:creationId xmlns:a16="http://schemas.microsoft.com/office/drawing/2014/main" id="{F28131C7-B9DF-AF50-87C7-B9B7AF6A44F3}"/>
              </a:ext>
            </a:extLst>
          </p:cNvPr>
          <p:cNvSpPr>
            <a:spLocks noGrp="1"/>
          </p:cNvSpPr>
          <p:nvPr>
            <p:ph type="sldNum" sz="quarter" idx="5"/>
          </p:nvPr>
        </p:nvSpPr>
        <p:spPr/>
        <p:txBody>
          <a:bodyPr/>
          <a:lstStyle/>
          <a:p>
            <a:fld id="{50B6E05B-6187-4E58-ABD7-99D1CAC357A3}" type="slidenum">
              <a:rPr lang="en-GB" smtClean="0"/>
              <a:t>12</a:t>
            </a:fld>
            <a:endParaRPr lang="en-GB" dirty="0"/>
          </a:p>
        </p:txBody>
      </p:sp>
    </p:spTree>
    <p:extLst>
      <p:ext uri="{BB962C8B-B14F-4D97-AF65-F5344CB8AC3E}">
        <p14:creationId xmlns:p14="http://schemas.microsoft.com/office/powerpoint/2010/main" val="583429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But we also need to consider the risks to the victim when it is the perpetrator who has dementia:</a:t>
            </a:r>
          </a:p>
          <a:p>
            <a:endParaRPr lang="en-GB" dirty="0"/>
          </a:p>
          <a:p>
            <a:pPr lvl="0"/>
            <a:r>
              <a:rPr lang="en-GB" dirty="0"/>
              <a:t>- Dementia may exacerbate existing abuse, or abusive behaviour may be exhibited for the first time. </a:t>
            </a:r>
          </a:p>
          <a:p>
            <a:pPr marL="571500" lvl="0" indent="-571500">
              <a:buFont typeface="Arial" panose="020B0604020202020204" pitchFamily="34" charset="0"/>
              <a:buChar char="•"/>
            </a:pPr>
            <a:r>
              <a:rPr lang="en-GB" dirty="0"/>
              <a:t>Dementia can cause aggression, anti-social behaviour, physical violence, even in people who have never acted like that before.  However it is important to recognise that whether motivated by the need for power and control, or an expression of frustration/symptomatic of the disease, the impact on the victim’s safety is the same</a:t>
            </a:r>
          </a:p>
          <a:p>
            <a:pPr marL="571500" lvl="0" indent="-571500">
              <a:buFont typeface="Arial" panose="020B0604020202020204" pitchFamily="34" charset="0"/>
              <a:buChar char="•"/>
            </a:pPr>
            <a:r>
              <a:rPr lang="en-GB" dirty="0"/>
              <a:t>Dementia commonly causes disinhibition and heightened sexualised behaviour causing distress and harm to the victim</a:t>
            </a:r>
          </a:p>
          <a:p>
            <a:pPr marL="571500" lvl="0" indent="-571500">
              <a:buFont typeface="Arial" panose="020B0604020202020204" pitchFamily="34" charset="0"/>
              <a:buChar char="•"/>
            </a:pPr>
            <a:r>
              <a:rPr lang="en-GB" dirty="0"/>
              <a:t>A diagnosis can be used by the perpetrator to justify abuse behaviour and increase control</a:t>
            </a:r>
          </a:p>
          <a:p>
            <a:pPr marL="571500" lvl="0" indent="-571500">
              <a:buFont typeface="Arial" panose="020B0604020202020204" pitchFamily="34" charset="0"/>
              <a:buChar char="•"/>
            </a:pPr>
            <a:r>
              <a:rPr lang="en-GB" dirty="0"/>
              <a:t>Professionals may treat the AP’s behaviour as symptomatic of disease rather than abuse</a:t>
            </a:r>
          </a:p>
          <a:p>
            <a:pPr marL="571500" lvl="0" indent="-571500">
              <a:buFont typeface="Arial" panose="020B0604020202020204" pitchFamily="34" charset="0"/>
              <a:buChar char="•"/>
            </a:pPr>
            <a:r>
              <a:rPr lang="en-GB" dirty="0"/>
              <a:t>Support focused on AP’s needs not the impact on victim and need to keep them safe</a:t>
            </a:r>
          </a:p>
          <a:p>
            <a:pPr marL="571500" lvl="0" indent="-571500">
              <a:buFont typeface="Arial" panose="020B0604020202020204" pitchFamily="34" charset="0"/>
              <a:buChar char="•"/>
            </a:pPr>
            <a:r>
              <a:rPr lang="en-GB" dirty="0"/>
              <a:t>Caring responsibilities isolate victim and also increase risk due to long periods in close contact with AP</a:t>
            </a:r>
          </a:p>
          <a:p>
            <a:pPr marL="571500" lvl="0" indent="-571500">
              <a:buFont typeface="Arial" panose="020B0604020202020204" pitchFamily="34" charset="0"/>
              <a:buChar char="•"/>
            </a:pPr>
            <a:r>
              <a:rPr lang="en-GB" dirty="0"/>
              <a:t>Victims commonly excuse or do not feel able to condemn the behaviour/react as they might otherwise because AP is ill </a:t>
            </a: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50B6E05B-6187-4E58-ABD7-99D1CAC357A3}" type="slidenum">
              <a:rPr lang="en-GB" smtClean="0"/>
              <a:t>13</a:t>
            </a:fld>
            <a:endParaRPr lang="en-GB" dirty="0"/>
          </a:p>
        </p:txBody>
      </p:sp>
    </p:spTree>
    <p:extLst>
      <p:ext uri="{BB962C8B-B14F-4D97-AF65-F5344CB8AC3E}">
        <p14:creationId xmlns:p14="http://schemas.microsoft.com/office/powerpoint/2010/main" val="2130454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189D5-5413-FA7D-20C3-D54A626CB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1D49AD-F671-19C5-3FE2-C85EC76DCDB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A0CBD17-CB13-695C-C4CD-5D7C89C06B2F}"/>
              </a:ext>
            </a:extLst>
          </p:cNvPr>
          <p:cNvSpPr>
            <a:spLocks noGrp="1"/>
          </p:cNvSpPr>
          <p:nvPr>
            <p:ph type="body" idx="1"/>
          </p:nvPr>
        </p:nvSpPr>
        <p:spPr/>
        <p:txBody>
          <a:bodyPr/>
          <a:lstStyle/>
          <a:p>
            <a:pPr marL="0" marR="0" lvl="0" indent="0" algn="l" defTabSz="1828434" rtl="0" eaLnBrk="1" fontAlgn="auto" latinLnBrk="0" hangingPunct="1">
              <a:lnSpc>
                <a:spcPct val="100000"/>
              </a:lnSpc>
              <a:spcBef>
                <a:spcPts val="0"/>
              </a:spcBef>
              <a:spcAft>
                <a:spcPts val="0"/>
              </a:spcAft>
              <a:buClrTx/>
              <a:buSzTx/>
              <a:buFontTx/>
              <a:buNone/>
              <a:tabLst/>
              <a:defRPr/>
            </a:pPr>
            <a:r>
              <a:rPr lang="en-GB" dirty="0"/>
              <a:t>Again, at the risk of sounding like a stuck record, if you would like full training on accurately assessing risk and ,effectively supporting DA victims, please register for our all day Level 2 training sessions Enhanced DA and DA and Risk. I am not going to go in depth here; I just want to flag issues that are either unique to, or particularly pertinent to supporting older victims of IPDA.  </a:t>
            </a:r>
          </a:p>
          <a:p>
            <a:pPr marL="0" marR="0" lvl="0" indent="0" algn="l" defTabSz="1828434" rtl="0" eaLnBrk="1" fontAlgn="auto" latinLnBrk="0" hangingPunct="1">
              <a:lnSpc>
                <a:spcPct val="100000"/>
              </a:lnSpc>
              <a:spcBef>
                <a:spcPts val="0"/>
              </a:spcBef>
              <a:spcAft>
                <a:spcPts val="0"/>
              </a:spcAft>
              <a:buClrTx/>
              <a:buSzTx/>
              <a:buFontTx/>
              <a:buNone/>
              <a:tabLst/>
              <a:defRPr/>
            </a:pPr>
            <a:endParaRPr lang="en-GB" dirty="0"/>
          </a:p>
          <a:p>
            <a:pPr marL="0" marR="0" lvl="0" indent="0" algn="l" defTabSz="1828434" rtl="0" eaLnBrk="1" fontAlgn="auto" latinLnBrk="0" hangingPunct="1">
              <a:lnSpc>
                <a:spcPct val="100000"/>
              </a:lnSpc>
              <a:spcBef>
                <a:spcPts val="0"/>
              </a:spcBef>
              <a:spcAft>
                <a:spcPts val="0"/>
              </a:spcAft>
              <a:buClrTx/>
              <a:buSzTx/>
              <a:buFontTx/>
              <a:buNone/>
              <a:tabLst/>
              <a:defRPr/>
            </a:pPr>
            <a:r>
              <a:rPr lang="en-GB" dirty="0"/>
              <a:t>First and foremost, as with any hidden victims, it is essential that we take any and every opportunity to check for possible abuse and open up the conversation about abuse.  Make asking how things are at home, how the client’s relationship with their partner is a matter of routine.  It destigmatises it for the client and makes you more comfortable with it too.… and this links in a lot with </a:t>
            </a:r>
          </a:p>
          <a:p>
            <a:pPr marL="0" marR="0" lvl="0" indent="0" algn="l" defTabSz="1828434" rtl="0" eaLnBrk="1" fontAlgn="auto" latinLnBrk="0" hangingPunct="1">
              <a:lnSpc>
                <a:spcPct val="100000"/>
              </a:lnSpc>
              <a:spcBef>
                <a:spcPts val="0"/>
              </a:spcBef>
              <a:spcAft>
                <a:spcPts val="0"/>
              </a:spcAft>
              <a:buClrTx/>
              <a:buSzTx/>
              <a:buFontTx/>
              <a:buNone/>
              <a:tabLst/>
              <a:defRPr/>
            </a:pPr>
            <a:endParaRPr lang="en-GB" dirty="0"/>
          </a:p>
          <a:p>
            <a:pPr marL="0" marR="0" lvl="0" indent="0" algn="l" defTabSz="1828434" rtl="0" eaLnBrk="1" fontAlgn="auto" latinLnBrk="0" hangingPunct="1">
              <a:lnSpc>
                <a:spcPct val="100000"/>
              </a:lnSpc>
              <a:spcBef>
                <a:spcPts val="0"/>
              </a:spcBef>
              <a:spcAft>
                <a:spcPts val="0"/>
              </a:spcAft>
              <a:buClrTx/>
              <a:buSzTx/>
              <a:buFontTx/>
              <a:buNone/>
              <a:tabLst/>
              <a:defRPr/>
            </a:pPr>
            <a:r>
              <a:rPr lang="en-GB" dirty="0"/>
              <a:t>… creating Space for action – Consciously create a safe space for the older person to interact with service providers on their own, away from their abusive partner</a:t>
            </a:r>
          </a:p>
          <a:p>
            <a:endParaRPr lang="en-GB" dirty="0"/>
          </a:p>
          <a:p>
            <a:r>
              <a:rPr lang="en-GB" dirty="0"/>
              <a:t>Communication  – you may need to allow longer time to process complex information, you might need to think carefully about the language you use, or use  communication aids if needed and providing information in accessible formats e.g. large print</a:t>
            </a:r>
          </a:p>
          <a:p>
            <a:endParaRPr lang="en-GB" dirty="0"/>
          </a:p>
          <a:p>
            <a:r>
              <a:rPr lang="en-GB" dirty="0"/>
              <a:t>Avoid asking “are you experiencing DA?” – ask about their experience of specific abusive behaviours, without labelling them as abuse.  Remember you may need to gently challenge misconceptions about consent, who should hold the power in relationships etc. because you are potentially challenging people’s life long beliefs. </a:t>
            </a:r>
          </a:p>
          <a:p>
            <a:endParaRPr lang="en-GB" dirty="0"/>
          </a:p>
          <a:p>
            <a:r>
              <a:rPr lang="en-GB" dirty="0"/>
              <a:t>Support them to overcome barriers to reporting – if they are worried about criminalisation, reassure them that seeking support from </a:t>
            </a:r>
            <a:r>
              <a:rPr lang="en-GB" dirty="0" err="1"/>
              <a:t>eg</a:t>
            </a:r>
            <a:r>
              <a:rPr lang="en-GB" dirty="0"/>
              <a:t> GDASS is not the same as reporting to police, remind them they do not have to separate from their partner if they don’t want to, and that they are not to blame for the abuser’s behaviour.  However, as with all DA conversations, do be clear about the limits of confidentiality where safeguarding a vulnerable adult or child is concerned, or where there is a serious risk to the victim.</a:t>
            </a:r>
          </a:p>
          <a:p>
            <a:endParaRPr lang="en-GB" dirty="0"/>
          </a:p>
          <a:p>
            <a:r>
              <a:rPr lang="en-GB" dirty="0"/>
              <a:t>If either the victim or their partner is providing care to the other, check whether carers assessments have been completed and what support/resources they have available to them – getting a break from the abuser will allow them to recharge and can give them space to consider what they want from the future. </a:t>
            </a:r>
          </a:p>
          <a:p>
            <a:endParaRPr lang="en-GB" dirty="0"/>
          </a:p>
          <a:p>
            <a:r>
              <a:rPr lang="en-GB" dirty="0"/>
              <a:t>Please seek advice from and make a referral into GDASS (with their consent for standard and medium risk victims) or direct to MARAC (high risk victims).</a:t>
            </a:r>
          </a:p>
          <a:p>
            <a:endParaRPr lang="en-GB" dirty="0"/>
          </a:p>
          <a:p>
            <a:pPr marL="0" marR="0" lvl="0" indent="0" algn="l" defTabSz="1828434" rtl="0" eaLnBrk="1" fontAlgn="auto" latinLnBrk="0" hangingPunct="1">
              <a:lnSpc>
                <a:spcPct val="100000"/>
              </a:lnSpc>
              <a:spcBef>
                <a:spcPts val="0"/>
              </a:spcBef>
              <a:spcAft>
                <a:spcPts val="0"/>
              </a:spcAft>
              <a:buClrTx/>
              <a:buSzTx/>
              <a:buFontTx/>
              <a:buNone/>
              <a:tabLst/>
              <a:defRPr/>
            </a:pPr>
            <a:r>
              <a:rPr lang="en-GB" dirty="0"/>
              <a:t>It is essential  that we complete a DASH risk assessment WHENEVER we identify or suspect domestic abuse (even if that is not the language the victim uses)</a:t>
            </a:r>
          </a:p>
          <a:p>
            <a:endParaRPr lang="en-GB" dirty="0"/>
          </a:p>
          <a:p>
            <a:endParaRPr lang="en-GB" dirty="0"/>
          </a:p>
        </p:txBody>
      </p:sp>
    </p:spTree>
    <p:extLst>
      <p:ext uri="{BB962C8B-B14F-4D97-AF65-F5344CB8AC3E}">
        <p14:creationId xmlns:p14="http://schemas.microsoft.com/office/powerpoint/2010/main" val="2710510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5EAA1-7BC3-A68E-9981-5190F744A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41E362-0B02-DFD3-F8C4-67A8526F51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9353D6-0429-093C-5345-540FDCB61434}"/>
              </a:ext>
            </a:extLst>
          </p:cNvPr>
          <p:cNvSpPr>
            <a:spLocks noGrp="1"/>
          </p:cNvSpPr>
          <p:nvPr>
            <p:ph type="body" idx="1"/>
          </p:nvPr>
        </p:nvSpPr>
        <p:spPr/>
        <p:txBody>
          <a:bodyPr/>
          <a:lstStyle/>
          <a:p>
            <a:pPr marL="0" marR="0" lvl="0" indent="0" algn="l" defTabSz="1828434" rtl="0" eaLnBrk="1" fontAlgn="auto" latinLnBrk="0" hangingPunct="1">
              <a:lnSpc>
                <a:spcPct val="100000"/>
              </a:lnSpc>
              <a:spcBef>
                <a:spcPts val="0"/>
              </a:spcBef>
              <a:spcAft>
                <a:spcPts val="0"/>
              </a:spcAft>
              <a:buClrTx/>
              <a:buSzTx/>
              <a:buFontTx/>
              <a:buNone/>
              <a:tabLst/>
              <a:defRPr/>
            </a:pPr>
            <a:r>
              <a:rPr lang="en-GB" dirty="0"/>
              <a:t>Which brings us onto the DASH which I assume you are all familiar with.  </a:t>
            </a:r>
          </a:p>
          <a:p>
            <a:pPr marL="0" marR="0" lvl="0" indent="0" algn="l" defTabSz="1828434" rtl="0" eaLnBrk="1" fontAlgn="auto" latinLnBrk="0" hangingPunct="1">
              <a:lnSpc>
                <a:spcPct val="100000"/>
              </a:lnSpc>
              <a:spcBef>
                <a:spcPts val="0"/>
              </a:spcBef>
              <a:spcAft>
                <a:spcPts val="0"/>
              </a:spcAft>
              <a:buClrTx/>
              <a:buSzTx/>
              <a:buFontTx/>
              <a:buNone/>
              <a:tabLst/>
              <a:defRPr/>
            </a:pPr>
            <a:r>
              <a:rPr lang="en-GB" dirty="0"/>
              <a:t>As you will be aware, the standard DASH checklist focuses heavily on</a:t>
            </a:r>
            <a:r>
              <a:rPr lang="en-GB" baseline="0" dirty="0"/>
              <a:t> pregnancy and dependent children, missing risks unique to older adults. It can also underestimate risk for older victims because it does not account for physical frailty, medical dependency or cognitive decline, or </a:t>
            </a:r>
            <a:r>
              <a:rPr lang="en-GB" dirty="0"/>
              <a:t>fully explore how care and support needs may increase vulnerability or risk.  We may therefore have to tweak the language and the form of the questions to make them more appropriate to the victim’s situation and add additional information not explicitly covered in the questions.  Alternatively Cambridgeshire CC DASV Partnership have developed an OP-DASH to better reflect the risks and complexities faced by older people and therefore give a more accurate risk indicator, and they are happy for others to use this.  </a:t>
            </a:r>
            <a:r>
              <a:rPr lang="en-GB" baseline="0" dirty="0"/>
              <a:t>Whether you use their OP DASH or just adapt the language in the standard DASH, professional judgement is even more important that usual when assessing risk for older victims.  </a:t>
            </a:r>
          </a:p>
          <a:p>
            <a:pPr marL="0" marR="0" lvl="0" indent="0" algn="l" defTabSz="1828434"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1828434" rtl="0" eaLnBrk="1" fontAlgn="auto" latinLnBrk="0" hangingPunct="1">
              <a:lnSpc>
                <a:spcPct val="100000"/>
              </a:lnSpc>
              <a:spcBef>
                <a:spcPts val="0"/>
              </a:spcBef>
              <a:spcAft>
                <a:spcPts val="0"/>
              </a:spcAft>
              <a:buClrTx/>
              <a:buSzTx/>
              <a:buFontTx/>
              <a:buNone/>
              <a:tabLst/>
              <a:defRPr/>
            </a:pPr>
            <a:r>
              <a:rPr lang="en-US" b="1" dirty="0"/>
              <a:t>Please ask all the questions on the DASH – do not make assumptions based on the persons</a:t>
            </a:r>
            <a:r>
              <a:rPr lang="en-US" b="1" baseline="0" dirty="0"/>
              <a:t> ago.  For example, please do ask the question about sexual abuse and give the person time to answer – they may be even more hesitant than younger victims. </a:t>
            </a:r>
            <a:endParaRPr lang="en-GB" dirty="0"/>
          </a:p>
          <a:p>
            <a:endParaRPr lang="en-GB" dirty="0"/>
          </a:p>
          <a:p>
            <a:r>
              <a:rPr lang="en-GB" dirty="0"/>
              <a:t>Some suggested adaptations/additions of the DASH for older victims are: </a:t>
            </a:r>
          </a:p>
          <a:p>
            <a:endParaRPr lang="en-GB" dirty="0"/>
          </a:p>
          <a:p>
            <a:r>
              <a:rPr lang="en-US" b="1" dirty="0"/>
              <a:t>DASH question:</a:t>
            </a:r>
            <a:br>
              <a:rPr lang="en-US" dirty="0"/>
            </a:br>
            <a:r>
              <a:rPr lang="en-US" dirty="0"/>
              <a:t>“</a:t>
            </a:r>
            <a:r>
              <a:rPr lang="en-US" b="1" dirty="0"/>
              <a:t>Are you very frightened?”</a:t>
            </a:r>
          </a:p>
          <a:p>
            <a:r>
              <a:rPr lang="en-US" b="0" dirty="0"/>
              <a:t>This often needs adapting with older people; the length of habituation may mean the person no longer notices the fear they live with, or they may dismiss fear because they ”know” that their partner would not actually hurt them, or because it their illness not them that is causing the abuse.  </a:t>
            </a:r>
          </a:p>
          <a:p>
            <a:r>
              <a:rPr lang="en-US" b="0" dirty="0"/>
              <a:t>Instead ask questions like </a:t>
            </a:r>
            <a:br>
              <a:rPr lang="en-US" dirty="0"/>
            </a:br>
            <a:r>
              <a:rPr lang="en-US" dirty="0"/>
              <a:t>“Are you frightened of what this person might do?”</a:t>
            </a:r>
            <a:br>
              <a:rPr lang="en-US" dirty="0"/>
            </a:br>
            <a:r>
              <a:rPr lang="en-US" dirty="0"/>
              <a:t>or</a:t>
            </a:r>
            <a:br>
              <a:rPr lang="en-US" dirty="0"/>
            </a:br>
            <a:r>
              <a:rPr lang="en-US" dirty="0"/>
              <a:t>“Do you ever feel scared of them, or worried about how they might react?”</a:t>
            </a:r>
          </a:p>
          <a:p>
            <a:r>
              <a:rPr lang="en-US" dirty="0"/>
              <a:t>Sometimes adding examples can help:</a:t>
            </a:r>
            <a:br>
              <a:rPr lang="en-US" dirty="0"/>
            </a:br>
            <a:r>
              <a:rPr lang="en-US" dirty="0"/>
              <a:t>“Do you change your behaviour to avoid upsetting them or to keep them calm/happy?”</a:t>
            </a:r>
          </a:p>
          <a:p>
            <a:r>
              <a:rPr lang="en-US" dirty="0"/>
              <a:t>“Do you ever feel you have to give them money/accommodation or other support to avoid them becoming angry or aggressive?</a:t>
            </a:r>
          </a:p>
          <a:p>
            <a:endParaRPr lang="en-GB" dirty="0"/>
          </a:p>
          <a:p>
            <a:endParaRPr lang="en-US" b="1" dirty="0"/>
          </a:p>
          <a:p>
            <a:pPr marL="0" marR="0" lvl="0" indent="0" algn="l" defTabSz="1828434" rtl="0" eaLnBrk="1" fontAlgn="auto" latinLnBrk="0" hangingPunct="1">
              <a:lnSpc>
                <a:spcPct val="100000"/>
              </a:lnSpc>
              <a:spcBef>
                <a:spcPts val="0"/>
              </a:spcBef>
              <a:spcAft>
                <a:spcPts val="0"/>
              </a:spcAft>
              <a:buClrTx/>
              <a:buSzTx/>
              <a:buFontTx/>
              <a:buNone/>
              <a:tabLst/>
              <a:defRPr/>
            </a:pPr>
            <a:r>
              <a:rPr lang="en-US" b="1" dirty="0"/>
              <a:t>Are you pregnant? </a:t>
            </a:r>
            <a:r>
              <a:rPr lang="en-US" dirty="0"/>
              <a:t>Is obviously not going to be relevant (a tiny number of extreme IVF cases apart).  Instead, use this to ask about equally massive life changes.  So ask about recent </a:t>
            </a:r>
            <a:r>
              <a:rPr lang="en-US" sz="2400" dirty="0">
                <a:solidFill>
                  <a:srgbClr val="000000"/>
                </a:solidFill>
              </a:rPr>
              <a:t>retirement, recent health diagnosis or significant worsening of health conditions, having to give up driving,  house move, loss of significant friends and relatives through death/ill health/moving away/into care.   </a:t>
            </a:r>
            <a:endParaRPr lang="en-GB" sz="2400" dirty="0">
              <a:solidFill>
                <a:srgbClr val="000000"/>
              </a:solidFill>
            </a:endParaRPr>
          </a:p>
          <a:p>
            <a:endParaRPr lang="en-US" dirty="0"/>
          </a:p>
          <a:p>
            <a:r>
              <a:rPr lang="en-US" b="1" dirty="0"/>
              <a:t>“Details of children living in the house. Is there conflict around child contact?” Are there any children/step children outside the household?</a:t>
            </a:r>
          </a:p>
          <a:p>
            <a:r>
              <a:rPr lang="en-US" b="0" dirty="0"/>
              <a:t>Obviously Robert De Niro apart, older people are unlikely to have their own U 16 children living in the house, although it is not unknown and also there is an increasing trend for grandparents to be caring full time for young grandchildren.  A more appropriate wording might be:</a:t>
            </a:r>
            <a:r>
              <a:rPr lang="en-US" b="1" dirty="0"/>
              <a:t> </a:t>
            </a:r>
          </a:p>
          <a:p>
            <a:pPr marL="0" marR="0" lvl="0" indent="0" algn="l" defTabSz="1828434" rtl="0" eaLnBrk="1" fontAlgn="auto" latinLnBrk="0" hangingPunct="1">
              <a:lnSpc>
                <a:spcPct val="100000"/>
              </a:lnSpc>
              <a:spcBef>
                <a:spcPts val="0"/>
              </a:spcBef>
              <a:spcAft>
                <a:spcPts val="0"/>
              </a:spcAft>
              <a:buClrTx/>
              <a:buSzTx/>
              <a:buFontTx/>
              <a:buNone/>
              <a:tabLst/>
              <a:defRPr/>
            </a:pPr>
            <a:r>
              <a:rPr lang="en-US" sz="2400" dirty="0"/>
              <a:t>“</a:t>
            </a:r>
            <a:r>
              <a:rPr lang="en-US" sz="2400" dirty="0">
                <a:solidFill>
                  <a:srgbClr val="000000"/>
                </a:solidFill>
              </a:rPr>
              <a:t>Are there any children including grandchildren/great grandchildren in the household or who visit regularly?” How does the situation with your partner impact this?  Do please note down full details – name, age, school, GP – of these children in case a referral to CSC is needed. </a:t>
            </a:r>
            <a:r>
              <a:rPr lang="en-US" dirty="0"/>
              <a:t> </a:t>
            </a:r>
          </a:p>
          <a:p>
            <a:pPr marL="0" marR="0" lvl="0" indent="0" algn="l" defTabSz="1828434" rtl="0" eaLnBrk="1" fontAlgn="auto" latinLnBrk="0" hangingPunct="1">
              <a:lnSpc>
                <a:spcPct val="100000"/>
              </a:lnSpc>
              <a:spcBef>
                <a:spcPts val="0"/>
              </a:spcBef>
              <a:spcAft>
                <a:spcPts val="0"/>
              </a:spcAft>
              <a:buClrTx/>
              <a:buSzTx/>
              <a:buFontTx/>
              <a:buNone/>
              <a:tabLst/>
              <a:defRPr/>
            </a:pPr>
            <a:endParaRPr lang="en-US" sz="2400" dirty="0"/>
          </a:p>
          <a:p>
            <a:r>
              <a:rPr lang="en-US" b="1" baseline="0" dirty="0"/>
              <a:t>Have they used weapons or object to hurt you? Other relevant information section.</a:t>
            </a:r>
          </a:p>
          <a:p>
            <a:r>
              <a:rPr lang="en-US" b="0" baseline="0" dirty="0"/>
              <a:t>Consider the use of items such as walking sticks </a:t>
            </a:r>
            <a:r>
              <a:rPr lang="en-US" b="0" baseline="0" dirty="0" err="1"/>
              <a:t>etc</a:t>
            </a:r>
            <a:r>
              <a:rPr lang="en-US" b="0" baseline="0" dirty="0"/>
              <a:t>  or the presence of potentially dangerous medication.</a:t>
            </a:r>
            <a:endParaRPr lang="en-US" b="1" dirty="0"/>
          </a:p>
          <a:p>
            <a:endParaRPr lang="en-GB" dirty="0"/>
          </a:p>
        </p:txBody>
      </p:sp>
      <p:sp>
        <p:nvSpPr>
          <p:cNvPr id="4" name="Slide Number Placeholder 3">
            <a:extLst>
              <a:ext uri="{FF2B5EF4-FFF2-40B4-BE49-F238E27FC236}">
                <a16:creationId xmlns:a16="http://schemas.microsoft.com/office/drawing/2014/main" id="{3635A11A-34AD-2DE1-F852-E7BE0DE27EC9}"/>
              </a:ext>
            </a:extLst>
          </p:cNvPr>
          <p:cNvSpPr>
            <a:spLocks noGrp="1"/>
          </p:cNvSpPr>
          <p:nvPr>
            <p:ph type="sldNum" sz="quarter" idx="5"/>
          </p:nvPr>
        </p:nvSpPr>
        <p:spPr/>
        <p:txBody>
          <a:bodyPr/>
          <a:lstStyle/>
          <a:p>
            <a:fld id="{50B6E05B-6187-4E58-ABD7-99D1CAC357A3}" type="slidenum">
              <a:rPr lang="en-GB" smtClean="0"/>
              <a:t>15</a:t>
            </a:fld>
            <a:endParaRPr lang="en-GB" dirty="0"/>
          </a:p>
        </p:txBody>
      </p:sp>
    </p:spTree>
    <p:extLst>
      <p:ext uri="{BB962C8B-B14F-4D97-AF65-F5344CB8AC3E}">
        <p14:creationId xmlns:p14="http://schemas.microsoft.com/office/powerpoint/2010/main" val="1669373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1" baseline="0" dirty="0"/>
              <a:t>Other relevant information section.</a:t>
            </a:r>
          </a:p>
          <a:p>
            <a:r>
              <a:rPr lang="en-US" b="0" baseline="0" dirty="0"/>
              <a:t>There are  several questions we need to make a point of asking older victims; the answers should be recorded in the Any Other Relevant Information section at the end of the DASH questions </a:t>
            </a:r>
          </a:p>
          <a:p>
            <a:r>
              <a:rPr lang="en-US" b="0" baseline="0" dirty="0"/>
              <a:t>Do you need mobility or communication aids and do you have free access to them? Obviously exploring whether these are being used as a means of control.</a:t>
            </a:r>
          </a:p>
          <a:p>
            <a:r>
              <a:rPr lang="en-US" b="0" baseline="0" dirty="0"/>
              <a:t>Do you have any health issues that make it hard for you to protect yourself?  Also explore here if the AP has any health issues. These are going to potentially increase risk to the victim.</a:t>
            </a:r>
          </a:p>
          <a:p>
            <a:r>
              <a:rPr lang="en-US" b="0" baseline="0" dirty="0"/>
              <a:t>Do you need ongoing medication/healthcare and are you in control of this? Again we are looking for signs of control.</a:t>
            </a:r>
          </a:p>
          <a:p>
            <a:r>
              <a:rPr lang="en-US" b="0" baseline="0" dirty="0"/>
              <a:t>Is the person who is abusing you providing care for you (formal or informal) or are you caring for them?  If so, we need to explore what this looks like. </a:t>
            </a:r>
          </a:p>
          <a:p>
            <a:endParaRPr lang="en-US" b="0" baseline="0" dirty="0"/>
          </a:p>
          <a:p>
            <a:r>
              <a:rPr lang="en-US" b="1" baseline="0" dirty="0"/>
              <a:t>As always, never treat the DASH as a tick box exercise – the questions on the DASH are there to act as jumping off points, as reminders of areas that need to be explored.  And again, to emphasize, the Professionals Judgement section of the form is absolutely key to accurately assessing risk to older DA victims.  Because so many of the questions on the DASH are not relevant to them, this can mean that numerically they come into the standard or medium risk category, when in fact issues not asked about in the DASH put them into the high risk category.</a:t>
            </a:r>
            <a:endParaRPr lang="en-US" b="1" dirty="0"/>
          </a:p>
          <a:p>
            <a:endParaRPr lang="en-GB" dirty="0"/>
          </a:p>
        </p:txBody>
      </p:sp>
      <p:sp>
        <p:nvSpPr>
          <p:cNvPr id="4" name="Slide Number Placeholder 3"/>
          <p:cNvSpPr>
            <a:spLocks noGrp="1"/>
          </p:cNvSpPr>
          <p:nvPr>
            <p:ph type="sldNum" sz="quarter" idx="5"/>
          </p:nvPr>
        </p:nvSpPr>
        <p:spPr/>
        <p:txBody>
          <a:bodyPr/>
          <a:lstStyle/>
          <a:p>
            <a:fld id="{50B6E05B-6187-4E58-ABD7-99D1CAC357A3}" type="slidenum">
              <a:rPr lang="en-GB" smtClean="0"/>
              <a:t>16</a:t>
            </a:fld>
            <a:endParaRPr lang="en-GB" dirty="0"/>
          </a:p>
        </p:txBody>
      </p:sp>
    </p:spTree>
    <p:extLst>
      <p:ext uri="{BB962C8B-B14F-4D97-AF65-F5344CB8AC3E}">
        <p14:creationId xmlns:p14="http://schemas.microsoft.com/office/powerpoint/2010/main" val="3972773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CJ</a:t>
            </a:r>
          </a:p>
          <a:p>
            <a:endParaRPr lang="en-GB" dirty="0"/>
          </a:p>
          <a:p>
            <a:r>
              <a:rPr lang="en-GB" b="1" dirty="0"/>
              <a:t>Trainer Script: Safety Planning for Older People</a:t>
            </a:r>
          </a:p>
          <a:p>
            <a:r>
              <a:rPr lang="en-GB" b="1" dirty="0"/>
              <a:t>“When we talk about safety planning, we’re thinking about realistic, personalised strategies that help someone experiencing domestic abuse stay as safe as possible – whether they choose to stay, leave, or aren’t sure yet. But safety planning for </a:t>
            </a:r>
            <a:r>
              <a:rPr lang="en-GB" b="1" i="1" dirty="0"/>
              <a:t>older people</a:t>
            </a:r>
            <a:r>
              <a:rPr lang="en-GB" b="1" dirty="0"/>
              <a:t> can look quite different compared to younger adults.”</a:t>
            </a:r>
            <a:endParaRPr lang="en-GB" dirty="0"/>
          </a:p>
          <a:p>
            <a:r>
              <a:rPr lang="en-GB" b="1" dirty="0"/>
              <a:t>🟦 Individual Needs</a:t>
            </a:r>
          </a:p>
          <a:p>
            <a:r>
              <a:rPr lang="en-GB" dirty="0"/>
              <a:t>“Start by considering the person’s individual needs. Do they have any mobility issues, cognitive impairments, or health concerns that might limit their ability to leave quickly or access help? For example, if they use a walking frame or have visual impairment, traditional escape plans may need to be adapted. A one-size-fits-all approach just won’t work here.”</a:t>
            </a:r>
          </a:p>
          <a:p>
            <a:r>
              <a:rPr lang="en-GB" b="1" dirty="0"/>
              <a:t>Prompt for group:</a:t>
            </a:r>
            <a:br>
              <a:rPr lang="en-GB" dirty="0"/>
            </a:br>
            <a:r>
              <a:rPr lang="en-GB" i="1" dirty="0"/>
              <a:t>“Can anyone think of a time when someone’s health or mobility made safety planning more complex?”</a:t>
            </a:r>
            <a:endParaRPr lang="en-GB" dirty="0"/>
          </a:p>
          <a:p>
            <a:r>
              <a:rPr lang="en-GB" b="1" dirty="0"/>
              <a:t>🏠 Safe Spaces</a:t>
            </a:r>
          </a:p>
          <a:p>
            <a:r>
              <a:rPr lang="en-GB" dirty="0"/>
              <a:t>“</a:t>
            </a:r>
            <a:endParaRPr lang="en-GB" sz="2400" b="0" dirty="0"/>
          </a:p>
          <a:p>
            <a:pPr marL="0" marR="0" lvl="0" indent="0" algn="l" defTabSz="1828434" rtl="0" eaLnBrk="1" fontAlgn="auto" latinLnBrk="0" hangingPunct="1">
              <a:lnSpc>
                <a:spcPct val="100000"/>
              </a:lnSpc>
              <a:spcBef>
                <a:spcPts val="0"/>
              </a:spcBef>
              <a:spcAft>
                <a:spcPts val="0"/>
              </a:spcAft>
              <a:buClrTx/>
              <a:buSzTx/>
              <a:buFontTx/>
              <a:buNone/>
              <a:tabLst/>
              <a:defRPr/>
            </a:pPr>
            <a:r>
              <a:rPr lang="en-GB" sz="2400" b="0" dirty="0"/>
              <a:t>Many older victims of IPA will not want to end the relationship so professionals need</a:t>
            </a:r>
            <a:r>
              <a:rPr lang="en-GB" sz="2400" b="0" baseline="0" dirty="0"/>
              <a:t> to focus on ways to increase safety within the current situation.  This could include respite for either the victim or the AP, or activities that give them time apart. (</a:t>
            </a:r>
            <a:r>
              <a:rPr lang="en-GB" sz="2400" b="0" baseline="0" dirty="0" err="1"/>
              <a:t>eg</a:t>
            </a:r>
            <a:r>
              <a:rPr lang="en-GB" sz="2400" b="0" baseline="0" dirty="0"/>
              <a:t> day centres, community classes) This givens the victim time to recharge their batteries, gives them much needed respite from the abuse, but also, time away from the abusers gives mental as well as physical distance and often results in them rethinking the situation and deciding to take the next step to ending the abuse. </a:t>
            </a:r>
          </a:p>
          <a:p>
            <a:r>
              <a:rPr lang="en-GB" sz="2400" b="0" dirty="0"/>
              <a:t>In the very likely situation that they are living with their abuser, consider safe room planning – which room can they retreat to </a:t>
            </a:r>
            <a:r>
              <a:rPr lang="en-GB" sz="2400" b="0" dirty="0" err="1"/>
              <a:t>to</a:t>
            </a:r>
            <a:r>
              <a:rPr lang="en-GB" sz="2400" b="0" dirty="0"/>
              <a:t> wait for help to arrive – living rooms, dining rooms or bedrooms are best, bathrooms and kitchens are not recommended. </a:t>
            </a:r>
          </a:p>
          <a:p>
            <a:r>
              <a:rPr lang="en-GB" dirty="0"/>
              <a:t>If they want to leave, consider that refuges are often not appropriate for older people — many are not physically accessible, and they’re not always set up to support people with personal care or complex health needs. So we need to think differently. Could they stay with a trusted family member? Could respite care, supported housing, or extra care settings offer a safe space?”</a:t>
            </a:r>
          </a:p>
          <a:p>
            <a:r>
              <a:rPr lang="en-GB" b="1" dirty="0"/>
              <a:t>Trainer tip:</a:t>
            </a:r>
            <a:br>
              <a:rPr lang="en-GB" dirty="0"/>
            </a:br>
            <a:r>
              <a:rPr lang="en-GB" dirty="0"/>
              <a:t>Mention local options if known (e.g., emergency care beds, supported housing pathways in your area).</a:t>
            </a:r>
          </a:p>
          <a:p>
            <a:r>
              <a:rPr lang="en-GB" b="1" dirty="0"/>
              <a:t>⚕️ Medical &amp; Medication Needs</a:t>
            </a:r>
          </a:p>
          <a:p>
            <a:pPr marL="0" marR="0" lvl="0" indent="0" algn="l" defTabSz="1828434" rtl="0" eaLnBrk="1" fontAlgn="auto" latinLnBrk="0" hangingPunct="1">
              <a:lnSpc>
                <a:spcPct val="100000"/>
              </a:lnSpc>
              <a:spcBef>
                <a:spcPts val="0"/>
              </a:spcBef>
              <a:spcAft>
                <a:spcPts val="0"/>
              </a:spcAft>
              <a:buClrTx/>
              <a:buSzTx/>
              <a:buFontTx/>
              <a:buNone/>
              <a:tabLst/>
              <a:defRPr/>
            </a:pPr>
            <a:r>
              <a:rPr lang="en-GB" dirty="0"/>
              <a:t>“</a:t>
            </a:r>
            <a:r>
              <a:rPr lang="en-GB" sz="2400" b="0" dirty="0"/>
              <a:t>Let’s also see whether we can take caring responsibilities off the abuser’s hands and into the hands of independent professionals, community support groups or other friends and family members. We can also explore community transport options if they are dependent on their abuser for travel to e.g. appointments. Abusers like to withdraw this kind of support, or make it conditional upon compliance. </a:t>
            </a:r>
          </a:p>
          <a:p>
            <a:r>
              <a:rPr lang="en-GB" dirty="0"/>
              <a:t>Access to medication is a huge factor. Older people may be dependent on medication, so plan how they could take essential prescriptions with them, or how to get access to medication quickly if they have to leave without it. </a:t>
            </a:r>
          </a:p>
          <a:p>
            <a:r>
              <a:rPr lang="en-GB" dirty="0"/>
              <a:t>Also ensure their healthcare provider is aware of any suspected abuse of medication by the AP so ways around this can be found remember you need the victims consent to do this.</a:t>
            </a:r>
          </a:p>
          <a:p>
            <a:r>
              <a:rPr lang="en-GB" b="1" dirty="0"/>
              <a:t>Example:</a:t>
            </a:r>
            <a:br>
              <a:rPr lang="en-GB" dirty="0"/>
            </a:br>
            <a:r>
              <a:rPr lang="en-GB" i="1" dirty="0"/>
              <a:t>A woman escaping her husband was unable to access her insulin for two days after leaving — this could have been fatal.</a:t>
            </a:r>
            <a:endParaRPr lang="en-GB" dirty="0"/>
          </a:p>
          <a:p>
            <a:r>
              <a:rPr lang="en-GB" b="1" dirty="0"/>
              <a:t>📞 Communication Challenges</a:t>
            </a:r>
          </a:p>
          <a:p>
            <a:r>
              <a:rPr lang="en-GB" dirty="0"/>
              <a:t>“Some older victims may not have a mobile phone, or may not be confident using one. They may be isolated from digital tools we often take for granted. Think about how they could safely contact someone. Would they benefit from a simple phone with pre-programmed numbers? Or would a trusted neighbour checking in work better?”  Could they </a:t>
            </a:r>
            <a:r>
              <a:rPr lang="en-GB" dirty="0" err="1"/>
              <a:t>vist</a:t>
            </a:r>
            <a:r>
              <a:rPr lang="en-GB" dirty="0"/>
              <a:t> the library for more information about support options. </a:t>
            </a:r>
          </a:p>
          <a:p>
            <a:r>
              <a:rPr lang="en-GB" b="1" dirty="0"/>
              <a:t>💷 Financial Independence</a:t>
            </a:r>
          </a:p>
          <a:p>
            <a:r>
              <a:rPr lang="en-GB" dirty="0"/>
              <a:t>“Older people are often financially dependent on their abuser – especially if pensions or benefits are controlled. Some may not even have access to a bank account. We need to help them think through how they could manage finances if they decide to leave. That could mean safeguarding their bank cards, applying for emergency financial support, or linking them to organisations like Age UK for financial advice.”</a:t>
            </a:r>
          </a:p>
          <a:p>
            <a:r>
              <a:rPr lang="en-GB" b="1" dirty="0"/>
              <a:t>🤝 Support Networks</a:t>
            </a:r>
          </a:p>
          <a:p>
            <a:r>
              <a:rPr lang="en-GB" dirty="0"/>
              <a:t>“Many older people don’t have the same social contact as younger people – they may be bereaved, or their children may live far away. But who </a:t>
            </a:r>
            <a:r>
              <a:rPr lang="en-GB" i="1" dirty="0"/>
              <a:t>is</a:t>
            </a:r>
            <a:r>
              <a:rPr lang="en-GB" dirty="0"/>
              <a:t> around? Maybe it’s a cleaner, a neighbour, a delivery driver or someone at the GP surgery. Think creatively about who might be part of a safety network and build that into the plan.”</a:t>
            </a:r>
          </a:p>
          <a:p>
            <a:r>
              <a:rPr lang="en-GB" b="1" dirty="0"/>
              <a:t>🚨 Emergency Plans</a:t>
            </a:r>
          </a:p>
          <a:p>
            <a:r>
              <a:rPr lang="en-GB" dirty="0"/>
              <a:t>“Help them think through: what would you take if you had to leave quickly? Do they have a bag packed? Can they hide spare keys, copies of ID, medication lists, or emergency numbers? Where could they go safely at short notice – and how would they get there, especially if they don’t drive or use public transport?”</a:t>
            </a:r>
          </a:p>
          <a:p>
            <a:r>
              <a:rPr lang="en-GB" b="1" dirty="0"/>
              <a:t>💛 Emotional Support</a:t>
            </a:r>
          </a:p>
          <a:p>
            <a:r>
              <a:rPr lang="en-GB" dirty="0"/>
              <a:t>“Leaving an abusive relationship at any age is tough, but for older people, it often involves grieving decades of their life. They may be dealing with shame, fear, and a deep sense of loss. Emotional support needs to be part of the plan — this could include referrals to counselling, older people’s services, or befriending schemes to reduce isolation.”</a:t>
            </a:r>
          </a:p>
          <a:p>
            <a:r>
              <a:rPr lang="en-GB" b="1" dirty="0"/>
              <a:t>🧩 Wrap-Up</a:t>
            </a:r>
          </a:p>
          <a:p>
            <a:r>
              <a:rPr lang="en-GB" dirty="0"/>
              <a:t>“To sum up – safety planning for everyone, but especially older people must be flexible, respectful, and tailored. It’s not just about getting out – it’s about sustaining wellbeing, health, dignity, and independence, whether they stay or leave.”</a:t>
            </a:r>
          </a:p>
          <a:p>
            <a:r>
              <a:rPr lang="en-GB" b="1" dirty="0"/>
              <a:t>Discussion prompt:</a:t>
            </a:r>
            <a:br>
              <a:rPr lang="en-GB" dirty="0"/>
            </a:br>
            <a:r>
              <a:rPr lang="en-GB" i="1" dirty="0"/>
              <a:t>“What might you do differently when safety planning with someone in their 70s or 80s, compared to someone in their 30s?”</a:t>
            </a:r>
            <a:endParaRPr lang="en-GB" dirty="0"/>
          </a:p>
          <a:p>
            <a:endParaRPr lang="en-GB" dirty="0"/>
          </a:p>
        </p:txBody>
      </p:sp>
      <p:sp>
        <p:nvSpPr>
          <p:cNvPr id="4" name="Slide Number Placeholder 3"/>
          <p:cNvSpPr>
            <a:spLocks noGrp="1"/>
          </p:cNvSpPr>
          <p:nvPr>
            <p:ph type="sldNum" sz="quarter" idx="5"/>
          </p:nvPr>
        </p:nvSpPr>
        <p:spPr/>
        <p:txBody>
          <a:bodyPr/>
          <a:lstStyle/>
          <a:p>
            <a:fld id="{013A5988-6541-4DB5-B549-FDE0F661C120}" type="slidenum">
              <a:rPr lang="en-GB" smtClean="0"/>
              <a:t>17</a:t>
            </a:fld>
            <a:endParaRPr lang="en-GB"/>
          </a:p>
        </p:txBody>
      </p:sp>
    </p:spTree>
    <p:extLst>
      <p:ext uri="{BB962C8B-B14F-4D97-AF65-F5344CB8AC3E}">
        <p14:creationId xmlns:p14="http://schemas.microsoft.com/office/powerpoint/2010/main" val="4172278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dirty="0"/>
              <a:t>GDASS – Gloucestershire Domestic Abuse Support Service</a:t>
            </a:r>
          </a:p>
          <a:p>
            <a:endParaRPr lang="en-GB" sz="1200" dirty="0"/>
          </a:p>
          <a:p>
            <a:r>
              <a:rPr lang="en-GB" sz="1200" b="1" dirty="0"/>
              <a:t>Trainer Script:</a:t>
            </a:r>
            <a:endParaRPr lang="en-GB" sz="1200" dirty="0"/>
          </a:p>
          <a:p>
            <a:r>
              <a:rPr lang="en-GB" sz="1200" dirty="0"/>
              <a:t>The other significant element of safety planning is making a referral to GDASS - Gloucestershire Domestic Abuse Support Service.</a:t>
            </a:r>
          </a:p>
          <a:p>
            <a:endParaRPr lang="en-GB" sz="1200" dirty="0"/>
          </a:p>
          <a:p>
            <a:r>
              <a:rPr lang="en-GB" sz="1200" dirty="0"/>
              <a:t>GDASS offers support to all victims aged 16 and over, regardless of gender or background, but it is important to know that we do have a dedicated Older Person’s IDVA (knows as an OPVA)</a:t>
            </a:r>
          </a:p>
          <a:p>
            <a:endParaRPr lang="en-GB" sz="1200" dirty="0"/>
          </a:p>
          <a:p>
            <a:r>
              <a:rPr lang="en-GB" sz="1200" dirty="0"/>
              <a:t>The support they provide includes personalised safety planning, advocacy to help navigate systems and access services, and practical support tailored to individual needs, and recovery group programmes.</a:t>
            </a:r>
          </a:p>
          <a:p>
            <a:endParaRPr lang="en-GB" sz="1200" dirty="0"/>
          </a:p>
          <a:p>
            <a:r>
              <a:rPr lang="en-GB" sz="1200" dirty="0"/>
              <a:t>Victims can refer themselves directly through the GDASS website, making access straightforward.</a:t>
            </a:r>
          </a:p>
          <a:p>
            <a:endParaRPr lang="en-GB" sz="1200" dirty="0"/>
          </a:p>
          <a:p>
            <a:r>
              <a:rPr lang="en-GB" sz="1200" dirty="0"/>
              <a:t>Professionals can also refer clients using secure email or an online referral form providing they have the victims permission for this referral.  And we would recommend that you make the referral on their behalf where possible, because we know how difficult it is for victims to make that first approach to us.  Contact a DA service means you recognising that you are a victim of domestic abuse, and because of the shame and stigma about this, many victims hesitate to make that first step. Most victims also feel that their personal case is not serious enough to justify them taking up time and resources of a </a:t>
            </a:r>
            <a:r>
              <a:rPr lang="en-GB" sz="1200"/>
              <a:t>DA service. </a:t>
            </a:r>
            <a:endParaRPr lang="en-GB" sz="1200" dirty="0"/>
          </a:p>
          <a:p>
            <a:endParaRPr lang="en-GB" sz="1200" dirty="0"/>
          </a:p>
          <a:p>
            <a:r>
              <a:rPr lang="en-GB" sz="1200" dirty="0"/>
              <a:t>For high-risk cases, referrals are made through MARAC, ensuring multi-agency coordination and enhanced safety planning.”</a:t>
            </a:r>
          </a:p>
          <a:p>
            <a:endParaRPr lang="en-GB" dirty="0"/>
          </a:p>
        </p:txBody>
      </p:sp>
    </p:spTree>
    <p:extLst>
      <p:ext uri="{BB962C8B-B14F-4D97-AF65-F5344CB8AC3E}">
        <p14:creationId xmlns:p14="http://schemas.microsoft.com/office/powerpoint/2010/main" val="2337899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important to be aware of other sources of support which are particularly relevant to older victims. </a:t>
            </a:r>
          </a:p>
        </p:txBody>
      </p:sp>
      <p:sp>
        <p:nvSpPr>
          <p:cNvPr id="4" name="Slide Number Placeholder 3"/>
          <p:cNvSpPr>
            <a:spLocks noGrp="1"/>
          </p:cNvSpPr>
          <p:nvPr>
            <p:ph type="sldNum" sz="quarter" idx="5"/>
          </p:nvPr>
        </p:nvSpPr>
        <p:spPr/>
        <p:txBody>
          <a:bodyPr/>
          <a:lstStyle/>
          <a:p>
            <a:fld id="{50B6E05B-6187-4E58-ABD7-99D1CAC357A3}" type="slidenum">
              <a:rPr lang="en-GB" smtClean="0"/>
              <a:t>19</a:t>
            </a:fld>
            <a:endParaRPr lang="en-GB" dirty="0"/>
          </a:p>
        </p:txBody>
      </p:sp>
    </p:spTree>
    <p:extLst>
      <p:ext uri="{BB962C8B-B14F-4D97-AF65-F5344CB8AC3E}">
        <p14:creationId xmlns:p14="http://schemas.microsoft.com/office/powerpoint/2010/main" val="3612707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0B6E05B-6187-4E58-ABD7-99D1CAC357A3}" type="slidenum">
              <a:rPr lang="en-GB" smtClean="0"/>
              <a:t>20</a:t>
            </a:fld>
            <a:endParaRPr lang="en-GB" dirty="0"/>
          </a:p>
        </p:txBody>
      </p:sp>
    </p:spTree>
    <p:extLst>
      <p:ext uri="{BB962C8B-B14F-4D97-AF65-F5344CB8AC3E}">
        <p14:creationId xmlns:p14="http://schemas.microsoft.com/office/powerpoint/2010/main" val="2120750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 purpl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D6C421-EE1B-6E49-B4AC-2D5EE7B03E78}"/>
              </a:ext>
            </a:extLst>
          </p:cNvPr>
          <p:cNvSpPr/>
          <p:nvPr userDrawn="1"/>
        </p:nvSpPr>
        <p:spPr>
          <a:xfrm rot="10800000" flipV="1">
            <a:off x="-2" y="0"/>
            <a:ext cx="11246867"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dirty="0"/>
          </a:p>
        </p:txBody>
      </p:sp>
      <p:sp>
        <p:nvSpPr>
          <p:cNvPr id="20" name="Picture Placeholder 19">
            <a:extLst>
              <a:ext uri="{FF2B5EF4-FFF2-40B4-BE49-F238E27FC236}">
                <a16:creationId xmlns:a16="http://schemas.microsoft.com/office/drawing/2014/main" id="{1E5CD295-68D7-94FD-3F41-82D1575CDC75}"/>
              </a:ext>
            </a:extLst>
          </p:cNvPr>
          <p:cNvSpPr>
            <a:spLocks noGrp="1"/>
          </p:cNvSpPr>
          <p:nvPr>
            <p:ph type="pic" sz="quarter" idx="10"/>
          </p:nvPr>
        </p:nvSpPr>
        <p:spPr>
          <a:xfrm>
            <a:off x="11247438" y="0"/>
            <a:ext cx="13130212"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10" name="Text Placeholder 21">
            <a:extLst>
              <a:ext uri="{FF2B5EF4-FFF2-40B4-BE49-F238E27FC236}">
                <a16:creationId xmlns:a16="http://schemas.microsoft.com/office/drawing/2014/main" id="{E4AB56D4-C50E-234F-01A5-259686B8DEE8}"/>
              </a:ext>
            </a:extLst>
          </p:cNvPr>
          <p:cNvSpPr>
            <a:spLocks noGrp="1"/>
          </p:cNvSpPr>
          <p:nvPr>
            <p:ph type="body" sz="quarter" idx="12" hasCustomPrompt="1"/>
          </p:nvPr>
        </p:nvSpPr>
        <p:spPr>
          <a:xfrm>
            <a:off x="1401763" y="11087153"/>
            <a:ext cx="8575675" cy="544192"/>
          </a:xfrm>
        </p:spPr>
        <p:txBody>
          <a:bodyPr>
            <a:normAutofit/>
          </a:bodyPr>
          <a:lstStyle>
            <a:lvl1pPr>
              <a:lnSpc>
                <a:spcPct val="100000"/>
              </a:lnSpc>
              <a:spcBef>
                <a:spcPts val="600"/>
              </a:spcBef>
              <a:defRPr sz="2800">
                <a:solidFill>
                  <a:schemeClr val="bg1"/>
                </a:solidFill>
                <a:latin typeface="+mn-lt"/>
              </a:defRPr>
            </a:lvl1pPr>
          </a:lstStyle>
          <a:p>
            <a:pPr lvl="0"/>
            <a:r>
              <a:rPr lang="en-US"/>
              <a:t>Author</a:t>
            </a:r>
          </a:p>
        </p:txBody>
      </p:sp>
      <p:sp>
        <p:nvSpPr>
          <p:cNvPr id="15" name="Text Placeholder 21">
            <a:extLst>
              <a:ext uri="{FF2B5EF4-FFF2-40B4-BE49-F238E27FC236}">
                <a16:creationId xmlns:a16="http://schemas.microsoft.com/office/drawing/2014/main" id="{41ECD506-F8D8-0182-322A-A699D5BEF6B4}"/>
              </a:ext>
            </a:extLst>
          </p:cNvPr>
          <p:cNvSpPr>
            <a:spLocks noGrp="1"/>
          </p:cNvSpPr>
          <p:nvPr>
            <p:ph type="body" sz="quarter" idx="13" hasCustomPrompt="1"/>
          </p:nvPr>
        </p:nvSpPr>
        <p:spPr>
          <a:xfrm>
            <a:off x="1401763" y="11739617"/>
            <a:ext cx="8575675" cy="544192"/>
          </a:xfrm>
        </p:spPr>
        <p:txBody>
          <a:bodyPr>
            <a:normAutofit/>
          </a:bodyPr>
          <a:lstStyle>
            <a:lvl1pPr>
              <a:lnSpc>
                <a:spcPct val="100000"/>
              </a:lnSpc>
              <a:spcBef>
                <a:spcPts val="600"/>
              </a:spcBef>
              <a:defRPr sz="2800">
                <a:solidFill>
                  <a:schemeClr val="bg1"/>
                </a:solidFill>
                <a:latin typeface="+mn-lt"/>
              </a:defRPr>
            </a:lvl1pPr>
          </a:lstStyle>
          <a:p>
            <a:pPr lvl="0"/>
            <a:r>
              <a:rPr lang="en-US"/>
              <a:t>Team</a:t>
            </a:r>
          </a:p>
        </p:txBody>
      </p:sp>
      <p:sp>
        <p:nvSpPr>
          <p:cNvPr id="16" name="Text Placeholder 21">
            <a:extLst>
              <a:ext uri="{FF2B5EF4-FFF2-40B4-BE49-F238E27FC236}">
                <a16:creationId xmlns:a16="http://schemas.microsoft.com/office/drawing/2014/main" id="{53D357F6-E87D-F07B-77AB-728110265525}"/>
              </a:ext>
            </a:extLst>
          </p:cNvPr>
          <p:cNvSpPr>
            <a:spLocks noGrp="1"/>
          </p:cNvSpPr>
          <p:nvPr>
            <p:ph type="body" sz="quarter" idx="14" hasCustomPrompt="1"/>
          </p:nvPr>
        </p:nvSpPr>
        <p:spPr>
          <a:xfrm>
            <a:off x="1401763" y="12392081"/>
            <a:ext cx="8575675" cy="544192"/>
          </a:xfrm>
        </p:spPr>
        <p:txBody>
          <a:bodyPr>
            <a:normAutofit/>
          </a:bodyPr>
          <a:lstStyle>
            <a:lvl1pPr>
              <a:lnSpc>
                <a:spcPct val="100000"/>
              </a:lnSpc>
              <a:spcBef>
                <a:spcPts val="600"/>
              </a:spcBef>
              <a:defRPr sz="2800">
                <a:solidFill>
                  <a:schemeClr val="bg1"/>
                </a:solidFill>
                <a:latin typeface="+mn-lt"/>
              </a:defRPr>
            </a:lvl1pPr>
          </a:lstStyle>
          <a:p>
            <a:pPr lvl="0"/>
            <a:r>
              <a:rPr lang="en-US"/>
              <a:t>Date</a:t>
            </a:r>
          </a:p>
        </p:txBody>
      </p:sp>
      <p:pic>
        <p:nvPicPr>
          <p:cNvPr id="2" name="Picture 1">
            <a:extLst>
              <a:ext uri="{FF2B5EF4-FFF2-40B4-BE49-F238E27FC236}">
                <a16:creationId xmlns:a16="http://schemas.microsoft.com/office/drawing/2014/main" id="{70259855-3A2C-4651-82F3-072B4C9EA99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79061" y="1436994"/>
            <a:ext cx="2904917" cy="729457"/>
          </a:xfrm>
          <a:prstGeom prst="rect">
            <a:avLst/>
          </a:prstGeom>
        </p:spPr>
      </p:pic>
      <p:sp>
        <p:nvSpPr>
          <p:cNvPr id="4" name="Text Placeholder 21">
            <a:extLst>
              <a:ext uri="{FF2B5EF4-FFF2-40B4-BE49-F238E27FC236}">
                <a16:creationId xmlns:a16="http://schemas.microsoft.com/office/drawing/2014/main" id="{665AE74D-FF2F-F872-E6A8-74531542377B}"/>
              </a:ext>
            </a:extLst>
          </p:cNvPr>
          <p:cNvSpPr>
            <a:spLocks noGrp="1"/>
          </p:cNvSpPr>
          <p:nvPr>
            <p:ph type="body" sz="quarter" idx="11" hasCustomPrompt="1"/>
          </p:nvPr>
        </p:nvSpPr>
        <p:spPr>
          <a:xfrm>
            <a:off x="1401763" y="3678238"/>
            <a:ext cx="8575675" cy="1951037"/>
          </a:xfrm>
        </p:spPr>
        <p:txBody>
          <a:bodyPr>
            <a:normAutofit/>
          </a:bodyPr>
          <a:lstStyle>
            <a:lvl1pPr>
              <a:defRPr sz="6600">
                <a:solidFill>
                  <a:schemeClr val="accent1"/>
                </a:solidFill>
                <a:latin typeface="+mj-lt"/>
              </a:defRPr>
            </a:lvl1pPr>
          </a:lstStyle>
          <a:p>
            <a:pPr marL="0" marR="0" lvl="0" indent="0" algn="l" defTabSz="1827911" rtl="0" eaLnBrk="1" fontAlgn="auto" latinLnBrk="0" hangingPunct="1">
              <a:lnSpc>
                <a:spcPct val="90000"/>
              </a:lnSpc>
              <a:spcBef>
                <a:spcPts val="2000"/>
              </a:spcBef>
              <a:spcAft>
                <a:spcPts val="0"/>
              </a:spcAft>
              <a:buClrTx/>
              <a:buSzTx/>
              <a:buFont typeface="Arial" panose="020B0604020202020204" pitchFamily="34" charset="0"/>
              <a:buNone/>
              <a:tabLst/>
              <a:defRPr/>
            </a:pPr>
            <a:r>
              <a:rPr lang="en-US" dirty="0"/>
              <a:t>Presentation Title</a:t>
            </a:r>
            <a:endParaRPr lang="en-GB" dirty="0"/>
          </a:p>
          <a:p>
            <a:pPr lvl="0"/>
            <a:endParaRPr lang="en-GB" dirty="0"/>
          </a:p>
        </p:txBody>
      </p:sp>
    </p:spTree>
    <p:extLst>
      <p:ext uri="{BB962C8B-B14F-4D97-AF65-F5344CB8AC3E}">
        <p14:creationId xmlns:p14="http://schemas.microsoft.com/office/powerpoint/2010/main" val="2894270007"/>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 yellow">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091344D-EF88-17EE-45BC-F0281D8960BB}"/>
              </a:ext>
            </a:extLst>
          </p:cNvPr>
          <p:cNvSpPr/>
          <p:nvPr userDrawn="1"/>
        </p:nvSpPr>
        <p:spPr>
          <a:xfrm rot="10800000" flipV="1">
            <a:off x="-3" y="0"/>
            <a:ext cx="11247443"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dirty="0"/>
          </a:p>
        </p:txBody>
      </p:sp>
      <p:sp>
        <p:nvSpPr>
          <p:cNvPr id="20" name="Picture Placeholder 19">
            <a:extLst>
              <a:ext uri="{FF2B5EF4-FFF2-40B4-BE49-F238E27FC236}">
                <a16:creationId xmlns:a16="http://schemas.microsoft.com/office/drawing/2014/main" id="{1E5CD295-68D7-94FD-3F41-82D1575CDC75}"/>
              </a:ext>
            </a:extLst>
          </p:cNvPr>
          <p:cNvSpPr>
            <a:spLocks noGrp="1"/>
          </p:cNvSpPr>
          <p:nvPr>
            <p:ph type="pic" sz="quarter" idx="10"/>
          </p:nvPr>
        </p:nvSpPr>
        <p:spPr>
          <a:xfrm>
            <a:off x="11247438" y="0"/>
            <a:ext cx="13130212"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3" name="Text Placeholder 21">
            <a:extLst>
              <a:ext uri="{FF2B5EF4-FFF2-40B4-BE49-F238E27FC236}">
                <a16:creationId xmlns:a16="http://schemas.microsoft.com/office/drawing/2014/main" id="{9EA26898-E31A-CEEB-DA14-0C826B9573DA}"/>
              </a:ext>
            </a:extLst>
          </p:cNvPr>
          <p:cNvSpPr>
            <a:spLocks noGrp="1"/>
          </p:cNvSpPr>
          <p:nvPr>
            <p:ph type="body" sz="quarter" idx="12" hasCustomPrompt="1"/>
          </p:nvPr>
        </p:nvSpPr>
        <p:spPr>
          <a:xfrm>
            <a:off x="1401763" y="11087153"/>
            <a:ext cx="8575675" cy="544192"/>
          </a:xfrm>
        </p:spPr>
        <p:txBody>
          <a:bodyPr>
            <a:normAutofit/>
          </a:bodyPr>
          <a:lstStyle>
            <a:lvl1pPr>
              <a:lnSpc>
                <a:spcPct val="100000"/>
              </a:lnSpc>
              <a:spcBef>
                <a:spcPts val="600"/>
              </a:spcBef>
              <a:defRPr sz="2800">
                <a:solidFill>
                  <a:schemeClr val="bg1"/>
                </a:solidFill>
                <a:latin typeface="+mn-lt"/>
              </a:defRPr>
            </a:lvl1pPr>
          </a:lstStyle>
          <a:p>
            <a:pPr lvl="0"/>
            <a:r>
              <a:rPr lang="en-US"/>
              <a:t>Author</a:t>
            </a:r>
          </a:p>
        </p:txBody>
      </p:sp>
      <p:sp>
        <p:nvSpPr>
          <p:cNvPr id="28" name="Text Placeholder 21">
            <a:extLst>
              <a:ext uri="{FF2B5EF4-FFF2-40B4-BE49-F238E27FC236}">
                <a16:creationId xmlns:a16="http://schemas.microsoft.com/office/drawing/2014/main" id="{19B023A7-5C60-49E6-D518-40C500E42E56}"/>
              </a:ext>
            </a:extLst>
          </p:cNvPr>
          <p:cNvSpPr>
            <a:spLocks noGrp="1"/>
          </p:cNvSpPr>
          <p:nvPr>
            <p:ph type="body" sz="quarter" idx="13" hasCustomPrompt="1"/>
          </p:nvPr>
        </p:nvSpPr>
        <p:spPr>
          <a:xfrm>
            <a:off x="1401763" y="11739617"/>
            <a:ext cx="8575675" cy="544192"/>
          </a:xfrm>
        </p:spPr>
        <p:txBody>
          <a:bodyPr>
            <a:normAutofit/>
          </a:bodyPr>
          <a:lstStyle>
            <a:lvl1pPr>
              <a:lnSpc>
                <a:spcPct val="100000"/>
              </a:lnSpc>
              <a:spcBef>
                <a:spcPts val="600"/>
              </a:spcBef>
              <a:defRPr sz="2800">
                <a:solidFill>
                  <a:schemeClr val="bg1"/>
                </a:solidFill>
                <a:latin typeface="+mn-lt"/>
              </a:defRPr>
            </a:lvl1pPr>
          </a:lstStyle>
          <a:p>
            <a:pPr lvl="0"/>
            <a:r>
              <a:rPr lang="en-US"/>
              <a:t>Team</a:t>
            </a:r>
          </a:p>
        </p:txBody>
      </p:sp>
      <p:sp>
        <p:nvSpPr>
          <p:cNvPr id="29" name="Text Placeholder 21">
            <a:extLst>
              <a:ext uri="{FF2B5EF4-FFF2-40B4-BE49-F238E27FC236}">
                <a16:creationId xmlns:a16="http://schemas.microsoft.com/office/drawing/2014/main" id="{CB2C766B-38CD-0A06-A694-E993F42F7D8B}"/>
              </a:ext>
            </a:extLst>
          </p:cNvPr>
          <p:cNvSpPr>
            <a:spLocks noGrp="1"/>
          </p:cNvSpPr>
          <p:nvPr>
            <p:ph type="body" sz="quarter" idx="14" hasCustomPrompt="1"/>
          </p:nvPr>
        </p:nvSpPr>
        <p:spPr>
          <a:xfrm>
            <a:off x="1401763" y="12392081"/>
            <a:ext cx="8575675" cy="544192"/>
          </a:xfrm>
        </p:spPr>
        <p:txBody>
          <a:bodyPr>
            <a:normAutofit/>
          </a:bodyPr>
          <a:lstStyle>
            <a:lvl1pPr>
              <a:lnSpc>
                <a:spcPct val="100000"/>
              </a:lnSpc>
              <a:spcBef>
                <a:spcPts val="600"/>
              </a:spcBef>
              <a:defRPr sz="2800">
                <a:solidFill>
                  <a:schemeClr val="bg1"/>
                </a:solidFill>
                <a:latin typeface="+mn-lt"/>
              </a:defRPr>
            </a:lvl1pPr>
          </a:lstStyle>
          <a:p>
            <a:pPr lvl="0"/>
            <a:r>
              <a:rPr lang="en-US"/>
              <a:t>Date</a:t>
            </a:r>
          </a:p>
        </p:txBody>
      </p:sp>
      <p:pic>
        <p:nvPicPr>
          <p:cNvPr id="3" name="Picture 2">
            <a:extLst>
              <a:ext uri="{FF2B5EF4-FFF2-40B4-BE49-F238E27FC236}">
                <a16:creationId xmlns:a16="http://schemas.microsoft.com/office/drawing/2014/main" id="{24BA3CD6-4CB1-8311-0965-58BECFAAA92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79061" y="1436994"/>
            <a:ext cx="2904917" cy="729457"/>
          </a:xfrm>
          <a:prstGeom prst="rect">
            <a:avLst/>
          </a:prstGeom>
        </p:spPr>
      </p:pic>
      <p:sp>
        <p:nvSpPr>
          <p:cNvPr id="4" name="Text Placeholder 21">
            <a:extLst>
              <a:ext uri="{FF2B5EF4-FFF2-40B4-BE49-F238E27FC236}">
                <a16:creationId xmlns:a16="http://schemas.microsoft.com/office/drawing/2014/main" id="{F6E31638-7A9D-A9A5-D26A-50300BBBABAB}"/>
              </a:ext>
            </a:extLst>
          </p:cNvPr>
          <p:cNvSpPr>
            <a:spLocks noGrp="1"/>
          </p:cNvSpPr>
          <p:nvPr>
            <p:ph type="body" sz="quarter" idx="11" hasCustomPrompt="1"/>
          </p:nvPr>
        </p:nvSpPr>
        <p:spPr>
          <a:xfrm>
            <a:off x="1401763" y="3678238"/>
            <a:ext cx="8575675" cy="1951037"/>
          </a:xfrm>
        </p:spPr>
        <p:txBody>
          <a:bodyPr>
            <a:normAutofit/>
          </a:bodyPr>
          <a:lstStyle>
            <a:lvl1pPr>
              <a:lnSpc>
                <a:spcPts val="7000"/>
              </a:lnSpc>
              <a:defRPr sz="6600">
                <a:solidFill>
                  <a:schemeClr val="tx1"/>
                </a:solidFill>
                <a:latin typeface="+mj-lt"/>
              </a:defRPr>
            </a:lvl1pPr>
          </a:lstStyle>
          <a:p>
            <a:pPr lvl="0"/>
            <a:r>
              <a:rPr lang="en-US" dirty="0"/>
              <a:t>Presentation Title</a:t>
            </a:r>
            <a:endParaRPr lang="en-GB" dirty="0"/>
          </a:p>
        </p:txBody>
      </p:sp>
    </p:spTree>
    <p:extLst>
      <p:ext uri="{BB962C8B-B14F-4D97-AF65-F5344CB8AC3E}">
        <p14:creationId xmlns:p14="http://schemas.microsoft.com/office/powerpoint/2010/main" val="952065207"/>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7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 white">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1E5CD295-68D7-94FD-3F41-82D1575CDC75}"/>
              </a:ext>
            </a:extLst>
          </p:cNvPr>
          <p:cNvSpPr>
            <a:spLocks noGrp="1"/>
          </p:cNvSpPr>
          <p:nvPr>
            <p:ph type="pic" sz="quarter" idx="10"/>
          </p:nvPr>
        </p:nvSpPr>
        <p:spPr>
          <a:xfrm>
            <a:off x="11247438" y="0"/>
            <a:ext cx="13130212"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3" name="Text Placeholder 21">
            <a:extLst>
              <a:ext uri="{FF2B5EF4-FFF2-40B4-BE49-F238E27FC236}">
                <a16:creationId xmlns:a16="http://schemas.microsoft.com/office/drawing/2014/main" id="{9EA26898-E31A-CEEB-DA14-0C826B9573DA}"/>
              </a:ext>
            </a:extLst>
          </p:cNvPr>
          <p:cNvSpPr>
            <a:spLocks noGrp="1"/>
          </p:cNvSpPr>
          <p:nvPr>
            <p:ph type="body" sz="quarter" idx="12" hasCustomPrompt="1"/>
          </p:nvPr>
        </p:nvSpPr>
        <p:spPr>
          <a:xfrm>
            <a:off x="1401763" y="11087153"/>
            <a:ext cx="8575675" cy="544192"/>
          </a:xfrm>
        </p:spPr>
        <p:txBody>
          <a:bodyPr>
            <a:normAutofit/>
          </a:bodyPr>
          <a:lstStyle>
            <a:lvl1pPr>
              <a:lnSpc>
                <a:spcPct val="100000"/>
              </a:lnSpc>
              <a:spcBef>
                <a:spcPts val="600"/>
              </a:spcBef>
              <a:defRPr sz="2800">
                <a:solidFill>
                  <a:srgbClr val="000000"/>
                </a:solidFill>
                <a:latin typeface="+mn-lt"/>
              </a:defRPr>
            </a:lvl1pPr>
          </a:lstStyle>
          <a:p>
            <a:pPr lvl="0"/>
            <a:r>
              <a:rPr lang="en-US" dirty="0"/>
              <a:t>Author</a:t>
            </a:r>
          </a:p>
        </p:txBody>
      </p:sp>
      <p:sp>
        <p:nvSpPr>
          <p:cNvPr id="28" name="Text Placeholder 21">
            <a:extLst>
              <a:ext uri="{FF2B5EF4-FFF2-40B4-BE49-F238E27FC236}">
                <a16:creationId xmlns:a16="http://schemas.microsoft.com/office/drawing/2014/main" id="{19B023A7-5C60-49E6-D518-40C500E42E56}"/>
              </a:ext>
            </a:extLst>
          </p:cNvPr>
          <p:cNvSpPr>
            <a:spLocks noGrp="1"/>
          </p:cNvSpPr>
          <p:nvPr>
            <p:ph type="body" sz="quarter" idx="13" hasCustomPrompt="1"/>
          </p:nvPr>
        </p:nvSpPr>
        <p:spPr>
          <a:xfrm>
            <a:off x="1401763" y="11739617"/>
            <a:ext cx="8575675" cy="544192"/>
          </a:xfrm>
        </p:spPr>
        <p:txBody>
          <a:bodyPr>
            <a:normAutofit/>
          </a:bodyPr>
          <a:lstStyle>
            <a:lvl1pPr>
              <a:lnSpc>
                <a:spcPct val="100000"/>
              </a:lnSpc>
              <a:spcBef>
                <a:spcPts val="600"/>
              </a:spcBef>
              <a:defRPr sz="2800">
                <a:solidFill>
                  <a:srgbClr val="000000"/>
                </a:solidFill>
                <a:latin typeface="+mn-lt"/>
              </a:defRPr>
            </a:lvl1pPr>
          </a:lstStyle>
          <a:p>
            <a:pPr lvl="0"/>
            <a:r>
              <a:rPr lang="en-US" dirty="0"/>
              <a:t>Team</a:t>
            </a:r>
          </a:p>
        </p:txBody>
      </p:sp>
      <p:sp>
        <p:nvSpPr>
          <p:cNvPr id="29" name="Text Placeholder 21">
            <a:extLst>
              <a:ext uri="{FF2B5EF4-FFF2-40B4-BE49-F238E27FC236}">
                <a16:creationId xmlns:a16="http://schemas.microsoft.com/office/drawing/2014/main" id="{CB2C766B-38CD-0A06-A694-E993F42F7D8B}"/>
              </a:ext>
            </a:extLst>
          </p:cNvPr>
          <p:cNvSpPr>
            <a:spLocks noGrp="1"/>
          </p:cNvSpPr>
          <p:nvPr>
            <p:ph type="body" sz="quarter" idx="14" hasCustomPrompt="1"/>
          </p:nvPr>
        </p:nvSpPr>
        <p:spPr>
          <a:xfrm>
            <a:off x="1401763" y="12392081"/>
            <a:ext cx="8575675" cy="544192"/>
          </a:xfrm>
        </p:spPr>
        <p:txBody>
          <a:bodyPr>
            <a:normAutofit/>
          </a:bodyPr>
          <a:lstStyle>
            <a:lvl1pPr>
              <a:lnSpc>
                <a:spcPct val="100000"/>
              </a:lnSpc>
              <a:spcBef>
                <a:spcPts val="600"/>
              </a:spcBef>
              <a:defRPr sz="2800">
                <a:solidFill>
                  <a:srgbClr val="000000"/>
                </a:solidFill>
                <a:latin typeface="+mn-lt"/>
              </a:defRPr>
            </a:lvl1pPr>
          </a:lstStyle>
          <a:p>
            <a:pPr lvl="0"/>
            <a:r>
              <a:rPr lang="en-US" dirty="0"/>
              <a:t>Date</a:t>
            </a:r>
          </a:p>
        </p:txBody>
      </p:sp>
      <p:pic>
        <p:nvPicPr>
          <p:cNvPr id="3" name="Picture 2">
            <a:extLst>
              <a:ext uri="{FF2B5EF4-FFF2-40B4-BE49-F238E27FC236}">
                <a16:creationId xmlns:a16="http://schemas.microsoft.com/office/drawing/2014/main" id="{24BA3CD6-4CB1-8311-0965-58BECFAAA92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572668" y="1436994"/>
            <a:ext cx="3541835" cy="2132972"/>
          </a:xfrm>
          <a:prstGeom prst="rect">
            <a:avLst/>
          </a:prstGeom>
        </p:spPr>
      </p:pic>
      <p:sp>
        <p:nvSpPr>
          <p:cNvPr id="4" name="Text Placeholder 21">
            <a:extLst>
              <a:ext uri="{FF2B5EF4-FFF2-40B4-BE49-F238E27FC236}">
                <a16:creationId xmlns:a16="http://schemas.microsoft.com/office/drawing/2014/main" id="{F6E31638-7A9D-A9A5-D26A-50300BBBABAB}"/>
              </a:ext>
            </a:extLst>
          </p:cNvPr>
          <p:cNvSpPr>
            <a:spLocks noGrp="1"/>
          </p:cNvSpPr>
          <p:nvPr>
            <p:ph type="body" sz="quarter" idx="11" hasCustomPrompt="1"/>
          </p:nvPr>
        </p:nvSpPr>
        <p:spPr>
          <a:xfrm>
            <a:off x="1401763" y="6370638"/>
            <a:ext cx="8575675" cy="1951037"/>
          </a:xfrm>
        </p:spPr>
        <p:txBody>
          <a:bodyPr>
            <a:normAutofit/>
          </a:bodyPr>
          <a:lstStyle>
            <a:lvl1pPr>
              <a:lnSpc>
                <a:spcPts val="7000"/>
              </a:lnSpc>
              <a:defRPr sz="6600">
                <a:solidFill>
                  <a:schemeClr val="tx1"/>
                </a:solidFill>
                <a:latin typeface="+mj-lt"/>
              </a:defRPr>
            </a:lvl1pPr>
          </a:lstStyle>
          <a:p>
            <a:pPr lvl="0"/>
            <a:r>
              <a:rPr lang="en-US" dirty="0"/>
              <a:t>Presentation Title</a:t>
            </a:r>
            <a:endParaRPr lang="en-GB" dirty="0"/>
          </a:p>
        </p:txBody>
      </p:sp>
    </p:spTree>
    <p:extLst>
      <p:ext uri="{BB962C8B-B14F-4D97-AF65-F5344CB8AC3E}">
        <p14:creationId xmlns:p14="http://schemas.microsoft.com/office/powerpoint/2010/main" val="72987289"/>
      </p:ext>
    </p:extLst>
  </p:cSld>
  <p:clrMapOvr>
    <a:masterClrMapping/>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start - purple">
    <p:bg>
      <p:bgPr>
        <a:solidFill>
          <a:schemeClr val="tx1"/>
        </a:solidFill>
        <a:effectLst/>
      </p:bgPr>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A168CC8-4E30-BA34-423A-CE997B3EDE47}"/>
              </a:ext>
            </a:extLst>
          </p:cNvPr>
          <p:cNvSpPr>
            <a:spLocks noGrp="1"/>
          </p:cNvSpPr>
          <p:nvPr>
            <p:ph type="body" sz="quarter" idx="10"/>
          </p:nvPr>
        </p:nvSpPr>
        <p:spPr>
          <a:xfrm>
            <a:off x="6089370" y="10165863"/>
            <a:ext cx="8104877" cy="914627"/>
          </a:xfrm>
        </p:spPr>
        <p:txBody>
          <a:bodyPr>
            <a:normAutofit/>
          </a:bodyPr>
          <a:lstStyle>
            <a:lvl1pPr>
              <a:defRPr sz="6000">
                <a:solidFill>
                  <a:schemeClr val="accent1"/>
                </a:solidFill>
                <a:latin typeface="+mj-lt"/>
              </a:defRPr>
            </a:lvl1pPr>
          </a:lstStyle>
          <a:p>
            <a:pPr lvl="0"/>
            <a:endParaRPr lang="en-GB" dirty="0"/>
          </a:p>
        </p:txBody>
      </p:sp>
      <p:sp>
        <p:nvSpPr>
          <p:cNvPr id="3" name="Picture Placeholder 2">
            <a:extLst>
              <a:ext uri="{FF2B5EF4-FFF2-40B4-BE49-F238E27FC236}">
                <a16:creationId xmlns:a16="http://schemas.microsoft.com/office/drawing/2014/main" id="{27CA8ACF-1466-8B8F-19D0-4CA7B25B7A52}"/>
              </a:ext>
            </a:extLst>
          </p:cNvPr>
          <p:cNvSpPr>
            <a:spLocks noGrp="1"/>
          </p:cNvSpPr>
          <p:nvPr>
            <p:ph type="pic" sz="quarter" idx="11"/>
          </p:nvPr>
        </p:nvSpPr>
        <p:spPr>
          <a:xfrm>
            <a:off x="1" y="0"/>
            <a:ext cx="24377650" cy="7386918"/>
          </a:xfrm>
        </p:spPr>
        <p:txBody>
          <a:bodyPr/>
          <a:lstStyle/>
          <a:p>
            <a:endParaRPr lang="en-GB" dirty="0"/>
          </a:p>
        </p:txBody>
      </p:sp>
      <p:sp>
        <p:nvSpPr>
          <p:cNvPr id="4" name="Oval 3">
            <a:extLst>
              <a:ext uri="{FF2B5EF4-FFF2-40B4-BE49-F238E27FC236}">
                <a16:creationId xmlns:a16="http://schemas.microsoft.com/office/drawing/2014/main" id="{7E37DC1A-9124-7607-BA2D-0185A9CBF5E6}"/>
              </a:ext>
            </a:extLst>
          </p:cNvPr>
          <p:cNvSpPr/>
          <p:nvPr userDrawn="1"/>
        </p:nvSpPr>
        <p:spPr>
          <a:xfrm>
            <a:off x="1893888" y="8863950"/>
            <a:ext cx="3518454" cy="3518454"/>
          </a:xfrm>
          <a:prstGeom prst="ellipse">
            <a:avLst/>
          </a:prstGeom>
          <a:solidFill>
            <a:schemeClr val="bg2"/>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 Placeholder 5">
            <a:extLst>
              <a:ext uri="{FF2B5EF4-FFF2-40B4-BE49-F238E27FC236}">
                <a16:creationId xmlns:a16="http://schemas.microsoft.com/office/drawing/2014/main" id="{DFA27A7C-A58D-6D21-41CD-AABE3648AE7E}"/>
              </a:ext>
            </a:extLst>
          </p:cNvPr>
          <p:cNvSpPr>
            <a:spLocks noGrp="1"/>
          </p:cNvSpPr>
          <p:nvPr>
            <p:ph type="body" sz="quarter" idx="12"/>
          </p:nvPr>
        </p:nvSpPr>
        <p:spPr>
          <a:xfrm>
            <a:off x="1894442" y="8863950"/>
            <a:ext cx="3517900" cy="3517900"/>
          </a:xfrm>
          <a:ln>
            <a:noFill/>
          </a:ln>
        </p:spPr>
        <p:txBody>
          <a:bodyPr lIns="0" tIns="0" rIns="0" bIns="0" anchor="ctr" anchorCtr="0">
            <a:normAutofit/>
          </a:bodyPr>
          <a:lstStyle>
            <a:lvl1pPr algn="ctr">
              <a:defRPr sz="9600">
                <a:solidFill>
                  <a:schemeClr val="accent1"/>
                </a:solidFill>
                <a:latin typeface="+mj-lt"/>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endParaRPr lang="en-GB" dirty="0"/>
          </a:p>
        </p:txBody>
      </p:sp>
    </p:spTree>
    <p:extLst>
      <p:ext uri="{BB962C8B-B14F-4D97-AF65-F5344CB8AC3E}">
        <p14:creationId xmlns:p14="http://schemas.microsoft.com/office/powerpoint/2010/main" val="1018041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start - yellow">
    <p:bg>
      <p:bgPr>
        <a:solidFill>
          <a:schemeClr val="accent1"/>
        </a:solidFill>
        <a:effectLst/>
      </p:bgPr>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A168CC8-4E30-BA34-423A-CE997B3EDE47}"/>
              </a:ext>
            </a:extLst>
          </p:cNvPr>
          <p:cNvSpPr>
            <a:spLocks noGrp="1"/>
          </p:cNvSpPr>
          <p:nvPr>
            <p:ph type="body" sz="quarter" idx="10"/>
          </p:nvPr>
        </p:nvSpPr>
        <p:spPr>
          <a:xfrm>
            <a:off x="6089370" y="10165863"/>
            <a:ext cx="8104877" cy="914627"/>
          </a:xfrm>
        </p:spPr>
        <p:txBody>
          <a:bodyPr>
            <a:normAutofit/>
          </a:bodyPr>
          <a:lstStyle>
            <a:lvl1pPr>
              <a:defRPr sz="6000">
                <a:solidFill>
                  <a:schemeClr val="tx1"/>
                </a:solidFill>
                <a:latin typeface="+mj-lt"/>
              </a:defRPr>
            </a:lvl1pPr>
          </a:lstStyle>
          <a:p>
            <a:pPr lvl="0"/>
            <a:endParaRPr lang="en-GB" dirty="0"/>
          </a:p>
        </p:txBody>
      </p:sp>
      <p:sp>
        <p:nvSpPr>
          <p:cNvPr id="3" name="Picture Placeholder 2">
            <a:extLst>
              <a:ext uri="{FF2B5EF4-FFF2-40B4-BE49-F238E27FC236}">
                <a16:creationId xmlns:a16="http://schemas.microsoft.com/office/drawing/2014/main" id="{27CA8ACF-1466-8B8F-19D0-4CA7B25B7A52}"/>
              </a:ext>
            </a:extLst>
          </p:cNvPr>
          <p:cNvSpPr>
            <a:spLocks noGrp="1"/>
          </p:cNvSpPr>
          <p:nvPr>
            <p:ph type="pic" sz="quarter" idx="11"/>
          </p:nvPr>
        </p:nvSpPr>
        <p:spPr>
          <a:xfrm>
            <a:off x="1" y="0"/>
            <a:ext cx="24377650" cy="7386918"/>
          </a:xfrm>
        </p:spPr>
        <p:txBody>
          <a:bodyPr/>
          <a:lstStyle/>
          <a:p>
            <a:endParaRPr lang="en-GB" dirty="0"/>
          </a:p>
        </p:txBody>
      </p:sp>
      <p:sp>
        <p:nvSpPr>
          <p:cNvPr id="4" name="Oval 3">
            <a:extLst>
              <a:ext uri="{FF2B5EF4-FFF2-40B4-BE49-F238E27FC236}">
                <a16:creationId xmlns:a16="http://schemas.microsoft.com/office/drawing/2014/main" id="{7E37DC1A-9124-7607-BA2D-0185A9CBF5E6}"/>
              </a:ext>
            </a:extLst>
          </p:cNvPr>
          <p:cNvSpPr/>
          <p:nvPr userDrawn="1"/>
        </p:nvSpPr>
        <p:spPr>
          <a:xfrm>
            <a:off x="1893888" y="8863950"/>
            <a:ext cx="3518454" cy="3518454"/>
          </a:xfrm>
          <a:prstGeom prst="ellipse">
            <a:avLst/>
          </a:pr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 Placeholder 5">
            <a:extLst>
              <a:ext uri="{FF2B5EF4-FFF2-40B4-BE49-F238E27FC236}">
                <a16:creationId xmlns:a16="http://schemas.microsoft.com/office/drawing/2014/main" id="{47EE62E2-9ACC-1C50-4CBB-3644A6AAD4F4}"/>
              </a:ext>
            </a:extLst>
          </p:cNvPr>
          <p:cNvSpPr>
            <a:spLocks noGrp="1"/>
          </p:cNvSpPr>
          <p:nvPr>
            <p:ph type="body" sz="quarter" idx="12"/>
          </p:nvPr>
        </p:nvSpPr>
        <p:spPr>
          <a:xfrm>
            <a:off x="1894442" y="8863950"/>
            <a:ext cx="3517900" cy="3517900"/>
          </a:xfrm>
        </p:spPr>
        <p:txBody>
          <a:bodyPr lIns="0" tIns="0" rIns="0" bIns="0" anchor="ctr" anchorCtr="0">
            <a:normAutofit/>
          </a:bodyPr>
          <a:lstStyle>
            <a:lvl1pPr algn="ctr">
              <a:defRPr sz="9600">
                <a:solidFill>
                  <a:schemeClr val="bg2"/>
                </a:solidFill>
                <a:latin typeface="+mj-lt"/>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endParaRPr lang="en-GB"/>
          </a:p>
        </p:txBody>
      </p:sp>
    </p:spTree>
    <p:extLst>
      <p:ext uri="{BB962C8B-B14F-4D97-AF65-F5344CB8AC3E}">
        <p14:creationId xmlns:p14="http://schemas.microsoft.com/office/powerpoint/2010/main" val="2091911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start - white">
    <p:bg>
      <p:bgPr>
        <a:solidFill>
          <a:schemeClr val="accent6"/>
        </a:solidFill>
        <a:effectLst/>
      </p:bgPr>
    </p:bg>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EA168CC8-4E30-BA34-423A-CE997B3EDE47}"/>
              </a:ext>
            </a:extLst>
          </p:cNvPr>
          <p:cNvSpPr>
            <a:spLocks noGrp="1"/>
          </p:cNvSpPr>
          <p:nvPr>
            <p:ph type="body" sz="quarter" idx="10"/>
          </p:nvPr>
        </p:nvSpPr>
        <p:spPr>
          <a:xfrm>
            <a:off x="6089370" y="10165863"/>
            <a:ext cx="8104877" cy="914627"/>
          </a:xfrm>
        </p:spPr>
        <p:txBody>
          <a:bodyPr>
            <a:normAutofit/>
          </a:bodyPr>
          <a:lstStyle>
            <a:lvl1pPr>
              <a:defRPr sz="6000">
                <a:solidFill>
                  <a:schemeClr val="tx1"/>
                </a:solidFill>
                <a:latin typeface="+mj-lt"/>
              </a:defRPr>
            </a:lvl1pPr>
          </a:lstStyle>
          <a:p>
            <a:pPr lvl="0"/>
            <a:endParaRPr lang="en-GB" dirty="0"/>
          </a:p>
        </p:txBody>
      </p:sp>
      <p:sp>
        <p:nvSpPr>
          <p:cNvPr id="3" name="Picture Placeholder 2">
            <a:extLst>
              <a:ext uri="{FF2B5EF4-FFF2-40B4-BE49-F238E27FC236}">
                <a16:creationId xmlns:a16="http://schemas.microsoft.com/office/drawing/2014/main" id="{27CA8ACF-1466-8B8F-19D0-4CA7B25B7A52}"/>
              </a:ext>
            </a:extLst>
          </p:cNvPr>
          <p:cNvSpPr>
            <a:spLocks noGrp="1"/>
          </p:cNvSpPr>
          <p:nvPr>
            <p:ph type="pic" sz="quarter" idx="11"/>
          </p:nvPr>
        </p:nvSpPr>
        <p:spPr>
          <a:xfrm>
            <a:off x="1" y="0"/>
            <a:ext cx="24377650" cy="7386918"/>
          </a:xfrm>
        </p:spPr>
        <p:txBody>
          <a:bodyPr/>
          <a:lstStyle/>
          <a:p>
            <a:endParaRPr lang="en-GB" dirty="0"/>
          </a:p>
        </p:txBody>
      </p:sp>
      <p:sp>
        <p:nvSpPr>
          <p:cNvPr id="4" name="Oval 3">
            <a:extLst>
              <a:ext uri="{FF2B5EF4-FFF2-40B4-BE49-F238E27FC236}">
                <a16:creationId xmlns:a16="http://schemas.microsoft.com/office/drawing/2014/main" id="{7E37DC1A-9124-7607-BA2D-0185A9CBF5E6}"/>
              </a:ext>
            </a:extLst>
          </p:cNvPr>
          <p:cNvSpPr/>
          <p:nvPr userDrawn="1"/>
        </p:nvSpPr>
        <p:spPr>
          <a:xfrm>
            <a:off x="1893888" y="8863950"/>
            <a:ext cx="3518454" cy="3518454"/>
          </a:xfrm>
          <a:prstGeom prst="ellipse">
            <a:avLst/>
          </a:prstGeom>
          <a:solidFill>
            <a:schemeClr val="tx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 Placeholder 5">
            <a:extLst>
              <a:ext uri="{FF2B5EF4-FFF2-40B4-BE49-F238E27FC236}">
                <a16:creationId xmlns:a16="http://schemas.microsoft.com/office/drawing/2014/main" id="{B3E4EAD9-11D0-A68A-933C-8C6FF4FE0C3A}"/>
              </a:ext>
            </a:extLst>
          </p:cNvPr>
          <p:cNvSpPr>
            <a:spLocks noGrp="1"/>
          </p:cNvSpPr>
          <p:nvPr>
            <p:ph type="body" sz="quarter" idx="12"/>
          </p:nvPr>
        </p:nvSpPr>
        <p:spPr>
          <a:xfrm>
            <a:off x="1894442" y="8863950"/>
            <a:ext cx="3517900" cy="3517900"/>
          </a:xfrm>
        </p:spPr>
        <p:txBody>
          <a:bodyPr lIns="0" tIns="0" rIns="0" bIns="0" anchor="ctr" anchorCtr="0">
            <a:normAutofit/>
          </a:bodyPr>
          <a:lstStyle>
            <a:lvl1pPr algn="ctr">
              <a:defRPr sz="9600">
                <a:solidFill>
                  <a:schemeClr val="accent1"/>
                </a:solidFill>
                <a:latin typeface="+mj-lt"/>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endParaRPr lang="en-GB" dirty="0"/>
          </a:p>
        </p:txBody>
      </p:sp>
    </p:spTree>
    <p:extLst>
      <p:ext uri="{BB962C8B-B14F-4D97-AF65-F5344CB8AC3E}">
        <p14:creationId xmlns:p14="http://schemas.microsoft.com/office/powerpoint/2010/main" val="3582263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ull text - purple">
    <p:bg>
      <p:bgPr>
        <a:solidFill>
          <a:schemeClr val="tx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40537" y="1318084"/>
            <a:ext cx="22076663" cy="1033231"/>
          </a:xfrm>
        </p:spPr>
        <p:txBody>
          <a:bodyPr>
            <a:normAutofit/>
          </a:bodyPr>
          <a:lstStyle>
            <a:lvl1pPr>
              <a:defRPr sz="5400">
                <a:solidFill>
                  <a:schemeClr val="accent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9838" y="3439886"/>
            <a:ext cx="22077362" cy="8958489"/>
          </a:xfrm>
        </p:spPr>
        <p:txBody>
          <a:bodyPr lIns="0" tIns="0" rIns="0" bIns="0" numCol="2" spcCol="900000">
            <a:noAutofit/>
          </a:bodyPr>
          <a:lstStyle>
            <a:lvl1pPr>
              <a:lnSpc>
                <a:spcPts val="3800"/>
              </a:lnSpc>
              <a:spcBef>
                <a:spcPts val="0"/>
              </a:spcBef>
              <a:spcAft>
                <a:spcPts val="3000"/>
              </a:spcAft>
              <a:defRPr sz="2800">
                <a:solidFill>
                  <a:schemeClr val="bg1"/>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Nunc </a:t>
            </a:r>
            <a:r>
              <a:rPr lang="en-US" dirty="0" err="1"/>
              <a:t>aliquet</a:t>
            </a:r>
            <a:r>
              <a:rPr lang="en-US" dirty="0"/>
              <a:t> magna ligula, sed </a:t>
            </a:r>
            <a:r>
              <a:rPr lang="en-US" dirty="0" err="1"/>
              <a:t>tincidunt</a:t>
            </a:r>
            <a:r>
              <a:rPr lang="en-US" dirty="0"/>
              <a:t> mi </a:t>
            </a:r>
            <a:r>
              <a:rPr lang="en-US" dirty="0" err="1"/>
              <a:t>sollicitudin</a:t>
            </a:r>
            <a:r>
              <a:rPr lang="en-US" dirty="0"/>
              <a:t> id. Proin </a:t>
            </a:r>
            <a:r>
              <a:rPr lang="en-US" dirty="0" err="1"/>
              <a:t>sollicitudin</a:t>
            </a:r>
            <a:r>
              <a:rPr lang="en-US" dirty="0"/>
              <a:t> </a:t>
            </a:r>
            <a:r>
              <a:rPr lang="en-US" dirty="0" err="1"/>
              <a:t>nunc</a:t>
            </a:r>
            <a:r>
              <a:rPr lang="en-US" dirty="0"/>
              <a:t> </a:t>
            </a:r>
            <a:r>
              <a:rPr lang="en-US" dirty="0" err="1"/>
              <a:t>rhoncus</a:t>
            </a:r>
            <a:r>
              <a:rPr lang="en-US" dirty="0"/>
              <a:t> dictum </a:t>
            </a:r>
            <a:r>
              <a:rPr lang="en-US" dirty="0" err="1"/>
              <a:t>ornare</a:t>
            </a:r>
            <a:r>
              <a:rPr lang="en-US" dirty="0"/>
              <a:t>. Nam auctor, </a:t>
            </a:r>
            <a:r>
              <a:rPr lang="en-US" dirty="0" err="1"/>
              <a:t>leo</a:t>
            </a:r>
            <a:r>
              <a:rPr lang="en-US" dirty="0"/>
              <a:t> non </a:t>
            </a:r>
            <a:r>
              <a:rPr lang="en-US" dirty="0" err="1"/>
              <a:t>blandit</a:t>
            </a:r>
            <a:r>
              <a:rPr lang="en-US" dirty="0"/>
              <a:t> </a:t>
            </a:r>
            <a:r>
              <a:rPr lang="en-US" dirty="0" err="1"/>
              <a:t>tempor</a:t>
            </a:r>
            <a:r>
              <a:rPr lang="en-US" dirty="0"/>
              <a:t>, dolor </a:t>
            </a:r>
            <a:r>
              <a:rPr lang="en-US" dirty="0" err="1"/>
              <a:t>est</a:t>
            </a:r>
            <a:r>
              <a:rPr lang="en-US" dirty="0"/>
              <a:t> </a:t>
            </a:r>
            <a:r>
              <a:rPr lang="en-US" dirty="0" err="1"/>
              <a:t>finibus</a:t>
            </a:r>
            <a:r>
              <a:rPr lang="en-US" dirty="0"/>
              <a:t> </a:t>
            </a:r>
            <a:r>
              <a:rPr lang="en-US" dirty="0" err="1"/>
              <a:t>augue</a:t>
            </a:r>
            <a:r>
              <a:rPr lang="en-US" dirty="0"/>
              <a:t>, </a:t>
            </a:r>
            <a:r>
              <a:rPr lang="en-US" dirty="0" err="1"/>
              <a:t>ut</a:t>
            </a:r>
            <a:r>
              <a:rPr lang="en-US" dirty="0"/>
              <a:t> </a:t>
            </a:r>
            <a:r>
              <a:rPr lang="en-US" dirty="0" err="1"/>
              <a:t>sodales</a:t>
            </a:r>
            <a:r>
              <a:rPr lang="en-US" dirty="0"/>
              <a:t> </a:t>
            </a:r>
            <a:r>
              <a:rPr lang="en-US" dirty="0" err="1"/>
              <a:t>augue</a:t>
            </a:r>
            <a:r>
              <a:rPr lang="en-US" dirty="0"/>
              <a:t> </a:t>
            </a:r>
            <a:r>
              <a:rPr lang="en-US" dirty="0" err="1"/>
              <a:t>massa</a:t>
            </a:r>
            <a:r>
              <a:rPr lang="en-US" dirty="0"/>
              <a:t> a </a:t>
            </a:r>
            <a:r>
              <a:rPr lang="en-US" dirty="0" err="1"/>
              <a:t>elit</a:t>
            </a:r>
            <a:r>
              <a:rPr lang="en-US" dirty="0"/>
              <a:t>. Integer </a:t>
            </a:r>
            <a:r>
              <a:rPr lang="en-US" dirty="0" err="1"/>
              <a:t>pretium</a:t>
            </a:r>
            <a:r>
              <a:rPr lang="en-US" dirty="0"/>
              <a:t> mi ac </a:t>
            </a:r>
            <a:r>
              <a:rPr lang="en-US" dirty="0" err="1"/>
              <a:t>placerat</a:t>
            </a:r>
            <a:r>
              <a:rPr lang="en-US" dirty="0"/>
              <a:t> </a:t>
            </a:r>
            <a:r>
              <a:rPr lang="en-US" dirty="0" err="1"/>
              <a:t>mollis</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Nunc </a:t>
            </a:r>
            <a:r>
              <a:rPr lang="en-US" dirty="0" err="1"/>
              <a:t>aliquet</a:t>
            </a:r>
            <a:r>
              <a:rPr lang="en-US" dirty="0"/>
              <a:t> magna ligula, sed </a:t>
            </a:r>
            <a:r>
              <a:rPr lang="en-US" dirty="0" err="1"/>
              <a:t>tincidunt</a:t>
            </a:r>
            <a:r>
              <a:rPr lang="en-US" dirty="0"/>
              <a:t> mi </a:t>
            </a:r>
            <a:r>
              <a:rPr lang="en-US" dirty="0" err="1"/>
              <a:t>sollicitudin</a:t>
            </a:r>
            <a:r>
              <a:rPr lang="en-US" dirty="0"/>
              <a:t> id. Proin </a:t>
            </a:r>
            <a:r>
              <a:rPr lang="en-US" dirty="0" err="1"/>
              <a:t>sollicitudin</a:t>
            </a:r>
            <a:r>
              <a:rPr lang="en-US" dirty="0"/>
              <a:t> </a:t>
            </a:r>
            <a:r>
              <a:rPr lang="en-US" dirty="0" err="1"/>
              <a:t>nunc</a:t>
            </a:r>
            <a:r>
              <a:rPr lang="en-US" dirty="0"/>
              <a:t> </a:t>
            </a:r>
            <a:r>
              <a:rPr lang="en-US" dirty="0" err="1"/>
              <a:t>rhoncus</a:t>
            </a:r>
            <a:r>
              <a:rPr lang="en-US" dirty="0"/>
              <a:t> dictum </a:t>
            </a:r>
            <a:r>
              <a:rPr lang="en-US" dirty="0" err="1"/>
              <a:t>ornare</a:t>
            </a:r>
            <a:r>
              <a:rPr lang="en-US" dirty="0"/>
              <a:t>. Nam auctor, </a:t>
            </a:r>
            <a:r>
              <a:rPr lang="en-US" dirty="0" err="1"/>
              <a:t>leo</a:t>
            </a:r>
            <a:r>
              <a:rPr lang="en-US" dirty="0"/>
              <a:t> non </a:t>
            </a:r>
            <a:r>
              <a:rPr lang="en-US" dirty="0" err="1"/>
              <a:t>blandit</a:t>
            </a:r>
            <a:r>
              <a:rPr lang="en-US" dirty="0"/>
              <a:t> </a:t>
            </a:r>
            <a:r>
              <a:rPr lang="en-US" dirty="0" err="1"/>
              <a:t>tempor</a:t>
            </a:r>
            <a:r>
              <a:rPr lang="en-US" dirty="0"/>
              <a:t>, dolor </a:t>
            </a:r>
            <a:r>
              <a:rPr lang="en-US" dirty="0" err="1"/>
              <a:t>est</a:t>
            </a:r>
            <a:r>
              <a:rPr lang="en-US" dirty="0"/>
              <a:t> </a:t>
            </a:r>
            <a:r>
              <a:rPr lang="en-US" dirty="0" err="1"/>
              <a:t>finibus</a:t>
            </a:r>
            <a:r>
              <a:rPr lang="en-US" dirty="0"/>
              <a:t> </a:t>
            </a:r>
            <a:r>
              <a:rPr lang="en-US" dirty="0" err="1"/>
              <a:t>augue</a:t>
            </a:r>
            <a:r>
              <a:rPr lang="en-US" dirty="0"/>
              <a:t>, </a:t>
            </a:r>
            <a:r>
              <a:rPr lang="en-US" dirty="0" err="1"/>
              <a:t>ut</a:t>
            </a:r>
            <a:r>
              <a:rPr lang="en-US" dirty="0"/>
              <a:t> </a:t>
            </a:r>
            <a:r>
              <a:rPr lang="en-US" dirty="0" err="1"/>
              <a:t>sodales</a:t>
            </a:r>
            <a:r>
              <a:rPr lang="en-US" dirty="0"/>
              <a:t> </a:t>
            </a:r>
            <a:r>
              <a:rPr lang="en-US" dirty="0" err="1"/>
              <a:t>augue</a:t>
            </a:r>
            <a:r>
              <a:rPr lang="en-US" dirty="0"/>
              <a:t> </a:t>
            </a:r>
            <a:r>
              <a:rPr lang="en-US" dirty="0" err="1"/>
              <a:t>massa</a:t>
            </a:r>
            <a:r>
              <a:rPr lang="en-US" dirty="0"/>
              <a:t> a </a:t>
            </a:r>
            <a:r>
              <a:rPr lang="en-US" dirty="0" err="1"/>
              <a:t>elit</a:t>
            </a:r>
            <a:r>
              <a:rPr lang="en-US" dirty="0"/>
              <a:t>. Integer </a:t>
            </a:r>
            <a:r>
              <a:rPr lang="en-US" dirty="0" err="1"/>
              <a:t>pretium</a:t>
            </a:r>
            <a:r>
              <a:rPr lang="en-US" dirty="0"/>
              <a:t> mi ac </a:t>
            </a:r>
            <a:r>
              <a:rPr lang="en-US" dirty="0" err="1"/>
              <a:t>placerat</a:t>
            </a:r>
            <a:r>
              <a:rPr lang="en-US" dirty="0"/>
              <a:t> </a:t>
            </a:r>
            <a:r>
              <a:rPr lang="en-US" dirty="0" err="1"/>
              <a:t>mollis</a:t>
            </a:r>
            <a:r>
              <a:rPr lang="en-US" dirty="0"/>
              <a:t>.</a:t>
            </a:r>
            <a:endParaRPr lang="en-GB" dirty="0"/>
          </a:p>
          <a:p>
            <a:pPr lvl="0"/>
            <a:endParaRPr lang="en-GB" dirty="0"/>
          </a:p>
        </p:txBody>
      </p:sp>
    </p:spTree>
    <p:extLst>
      <p:ext uri="{BB962C8B-B14F-4D97-AF65-F5344CB8AC3E}">
        <p14:creationId xmlns:p14="http://schemas.microsoft.com/office/powerpoint/2010/main" val="4130707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ull text - yellow">
    <p:bg>
      <p:bgPr>
        <a:solidFill>
          <a:schemeClr val="accent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40537" y="1318084"/>
            <a:ext cx="22076663" cy="1033231"/>
          </a:xfrm>
        </p:spPr>
        <p:txBody>
          <a:bodyPr>
            <a:normAutofit/>
          </a:bodyPr>
          <a:lstStyle>
            <a:lvl1pPr>
              <a:defRPr sz="5400">
                <a:solidFill>
                  <a:schemeClr val="tx1"/>
                </a:solidFill>
                <a:latin typeface="+mj-lt"/>
              </a:defRPr>
            </a:lvl1pPr>
          </a:lstStyle>
          <a:p>
            <a:r>
              <a:rPr lang="en-US"/>
              <a:t>Title</a:t>
            </a:r>
            <a:endParaRPr lang="en-GB"/>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9838" y="3439886"/>
            <a:ext cx="22077362" cy="8958489"/>
          </a:xfrm>
        </p:spPr>
        <p:txBody>
          <a:bodyPr lIns="0" tIns="0" rIns="0" bIns="0" numCol="2" spcCol="900000">
            <a:noAutofit/>
          </a:bodyPr>
          <a:lstStyle>
            <a:lvl1pPr>
              <a:lnSpc>
                <a:spcPts val="3800"/>
              </a:lnSpc>
              <a:spcBef>
                <a:spcPts val="0"/>
              </a:spcBef>
              <a:spcAft>
                <a:spcPts val="3000"/>
              </a:spcAft>
              <a:defRPr sz="2800">
                <a:solidFill>
                  <a:srgbClr val="000000"/>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Nunc </a:t>
            </a:r>
            <a:r>
              <a:rPr lang="en-US" dirty="0" err="1"/>
              <a:t>aliquet</a:t>
            </a:r>
            <a:r>
              <a:rPr lang="en-US" dirty="0"/>
              <a:t> magna ligula, sed </a:t>
            </a:r>
            <a:r>
              <a:rPr lang="en-US" dirty="0" err="1"/>
              <a:t>tincidunt</a:t>
            </a:r>
            <a:r>
              <a:rPr lang="en-US" dirty="0"/>
              <a:t> mi </a:t>
            </a:r>
            <a:r>
              <a:rPr lang="en-US" dirty="0" err="1"/>
              <a:t>sollicitudin</a:t>
            </a:r>
            <a:r>
              <a:rPr lang="en-US" dirty="0"/>
              <a:t> id. Proin </a:t>
            </a:r>
            <a:r>
              <a:rPr lang="en-US" dirty="0" err="1"/>
              <a:t>sollicitudin</a:t>
            </a:r>
            <a:r>
              <a:rPr lang="en-US" dirty="0"/>
              <a:t> </a:t>
            </a:r>
            <a:r>
              <a:rPr lang="en-US" dirty="0" err="1"/>
              <a:t>nunc</a:t>
            </a:r>
            <a:r>
              <a:rPr lang="en-US" dirty="0"/>
              <a:t> </a:t>
            </a:r>
            <a:r>
              <a:rPr lang="en-US" dirty="0" err="1"/>
              <a:t>rhoncus</a:t>
            </a:r>
            <a:r>
              <a:rPr lang="en-US" dirty="0"/>
              <a:t> dictum </a:t>
            </a:r>
            <a:r>
              <a:rPr lang="en-US" dirty="0" err="1"/>
              <a:t>ornare</a:t>
            </a:r>
            <a:r>
              <a:rPr lang="en-US" dirty="0"/>
              <a:t>. Nam auctor, </a:t>
            </a:r>
            <a:r>
              <a:rPr lang="en-US" dirty="0" err="1"/>
              <a:t>leo</a:t>
            </a:r>
            <a:r>
              <a:rPr lang="en-US" dirty="0"/>
              <a:t> non </a:t>
            </a:r>
            <a:r>
              <a:rPr lang="en-US" dirty="0" err="1"/>
              <a:t>blandit</a:t>
            </a:r>
            <a:r>
              <a:rPr lang="en-US" dirty="0"/>
              <a:t> </a:t>
            </a:r>
            <a:r>
              <a:rPr lang="en-US" dirty="0" err="1"/>
              <a:t>tempor</a:t>
            </a:r>
            <a:r>
              <a:rPr lang="en-US" dirty="0"/>
              <a:t>, dolor </a:t>
            </a:r>
            <a:r>
              <a:rPr lang="en-US" dirty="0" err="1"/>
              <a:t>est</a:t>
            </a:r>
            <a:r>
              <a:rPr lang="en-US" dirty="0"/>
              <a:t> </a:t>
            </a:r>
            <a:r>
              <a:rPr lang="en-US" dirty="0" err="1"/>
              <a:t>finibus</a:t>
            </a:r>
            <a:r>
              <a:rPr lang="en-US" dirty="0"/>
              <a:t> </a:t>
            </a:r>
            <a:r>
              <a:rPr lang="en-US" dirty="0" err="1"/>
              <a:t>augue</a:t>
            </a:r>
            <a:r>
              <a:rPr lang="en-US" dirty="0"/>
              <a:t>, </a:t>
            </a:r>
            <a:r>
              <a:rPr lang="en-US" dirty="0" err="1"/>
              <a:t>ut</a:t>
            </a:r>
            <a:r>
              <a:rPr lang="en-US" dirty="0"/>
              <a:t> </a:t>
            </a:r>
            <a:r>
              <a:rPr lang="en-US" dirty="0" err="1"/>
              <a:t>sodales</a:t>
            </a:r>
            <a:r>
              <a:rPr lang="en-US" dirty="0"/>
              <a:t> </a:t>
            </a:r>
            <a:r>
              <a:rPr lang="en-US" dirty="0" err="1"/>
              <a:t>augue</a:t>
            </a:r>
            <a:r>
              <a:rPr lang="en-US" dirty="0"/>
              <a:t> </a:t>
            </a:r>
            <a:r>
              <a:rPr lang="en-US" dirty="0" err="1"/>
              <a:t>massa</a:t>
            </a:r>
            <a:r>
              <a:rPr lang="en-US" dirty="0"/>
              <a:t> a </a:t>
            </a:r>
            <a:r>
              <a:rPr lang="en-US" dirty="0" err="1"/>
              <a:t>elit</a:t>
            </a:r>
            <a:r>
              <a:rPr lang="en-US" dirty="0"/>
              <a:t>. Integer </a:t>
            </a:r>
            <a:r>
              <a:rPr lang="en-US" dirty="0" err="1"/>
              <a:t>pretium</a:t>
            </a:r>
            <a:r>
              <a:rPr lang="en-US" dirty="0"/>
              <a:t> mi ac </a:t>
            </a:r>
            <a:r>
              <a:rPr lang="en-US" dirty="0" err="1"/>
              <a:t>placerat</a:t>
            </a:r>
            <a:r>
              <a:rPr lang="en-US" dirty="0"/>
              <a:t> </a:t>
            </a:r>
            <a:r>
              <a:rPr lang="en-US" dirty="0" err="1"/>
              <a:t>mollis</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Nunc </a:t>
            </a:r>
            <a:r>
              <a:rPr lang="en-US" dirty="0" err="1"/>
              <a:t>aliquet</a:t>
            </a:r>
            <a:r>
              <a:rPr lang="en-US" dirty="0"/>
              <a:t> magna ligula, sed </a:t>
            </a:r>
            <a:r>
              <a:rPr lang="en-US" dirty="0" err="1"/>
              <a:t>tincidunt</a:t>
            </a:r>
            <a:r>
              <a:rPr lang="en-US" dirty="0"/>
              <a:t> mi </a:t>
            </a:r>
            <a:r>
              <a:rPr lang="en-US" dirty="0" err="1"/>
              <a:t>sollicitudin</a:t>
            </a:r>
            <a:r>
              <a:rPr lang="en-US" dirty="0"/>
              <a:t> id. Proin </a:t>
            </a:r>
            <a:r>
              <a:rPr lang="en-US" dirty="0" err="1"/>
              <a:t>sollicitudin</a:t>
            </a:r>
            <a:r>
              <a:rPr lang="en-US" dirty="0"/>
              <a:t> </a:t>
            </a:r>
            <a:r>
              <a:rPr lang="en-US" dirty="0" err="1"/>
              <a:t>nunc</a:t>
            </a:r>
            <a:r>
              <a:rPr lang="en-US" dirty="0"/>
              <a:t> </a:t>
            </a:r>
            <a:r>
              <a:rPr lang="en-US" dirty="0" err="1"/>
              <a:t>rhoncus</a:t>
            </a:r>
            <a:r>
              <a:rPr lang="en-US" dirty="0"/>
              <a:t> dictum </a:t>
            </a:r>
            <a:r>
              <a:rPr lang="en-US" dirty="0" err="1"/>
              <a:t>ornare</a:t>
            </a:r>
            <a:r>
              <a:rPr lang="en-US" dirty="0"/>
              <a:t>. Nam auctor, </a:t>
            </a:r>
            <a:r>
              <a:rPr lang="en-US" dirty="0" err="1"/>
              <a:t>leo</a:t>
            </a:r>
            <a:r>
              <a:rPr lang="en-US" dirty="0"/>
              <a:t> non </a:t>
            </a:r>
            <a:r>
              <a:rPr lang="en-US" dirty="0" err="1"/>
              <a:t>blandit</a:t>
            </a:r>
            <a:r>
              <a:rPr lang="en-US" dirty="0"/>
              <a:t> </a:t>
            </a:r>
            <a:r>
              <a:rPr lang="en-US" dirty="0" err="1"/>
              <a:t>tempor</a:t>
            </a:r>
            <a:r>
              <a:rPr lang="en-US" dirty="0"/>
              <a:t>, dolor </a:t>
            </a:r>
            <a:r>
              <a:rPr lang="en-US" dirty="0" err="1"/>
              <a:t>est</a:t>
            </a:r>
            <a:r>
              <a:rPr lang="en-US" dirty="0"/>
              <a:t> </a:t>
            </a:r>
            <a:r>
              <a:rPr lang="en-US" dirty="0" err="1"/>
              <a:t>finibus</a:t>
            </a:r>
            <a:r>
              <a:rPr lang="en-US" dirty="0"/>
              <a:t> </a:t>
            </a:r>
            <a:r>
              <a:rPr lang="en-US" dirty="0" err="1"/>
              <a:t>augue</a:t>
            </a:r>
            <a:r>
              <a:rPr lang="en-US" dirty="0"/>
              <a:t>, </a:t>
            </a:r>
            <a:r>
              <a:rPr lang="en-US" dirty="0" err="1"/>
              <a:t>ut</a:t>
            </a:r>
            <a:r>
              <a:rPr lang="en-US" dirty="0"/>
              <a:t> </a:t>
            </a:r>
            <a:r>
              <a:rPr lang="en-US" dirty="0" err="1"/>
              <a:t>sodales</a:t>
            </a:r>
            <a:r>
              <a:rPr lang="en-US" dirty="0"/>
              <a:t> </a:t>
            </a:r>
            <a:r>
              <a:rPr lang="en-US" dirty="0" err="1"/>
              <a:t>augue</a:t>
            </a:r>
            <a:r>
              <a:rPr lang="en-US" dirty="0"/>
              <a:t> </a:t>
            </a:r>
            <a:r>
              <a:rPr lang="en-US" dirty="0" err="1"/>
              <a:t>massa</a:t>
            </a:r>
            <a:r>
              <a:rPr lang="en-US" dirty="0"/>
              <a:t> a </a:t>
            </a:r>
            <a:r>
              <a:rPr lang="en-US" dirty="0" err="1"/>
              <a:t>elit</a:t>
            </a:r>
            <a:r>
              <a:rPr lang="en-US" dirty="0"/>
              <a:t>. Integer </a:t>
            </a:r>
            <a:r>
              <a:rPr lang="en-US" dirty="0" err="1"/>
              <a:t>pretium</a:t>
            </a:r>
            <a:r>
              <a:rPr lang="en-US" dirty="0"/>
              <a:t> mi ac </a:t>
            </a:r>
            <a:r>
              <a:rPr lang="en-US" dirty="0" err="1"/>
              <a:t>placerat</a:t>
            </a:r>
            <a:r>
              <a:rPr lang="en-US" dirty="0"/>
              <a:t> </a:t>
            </a:r>
            <a:r>
              <a:rPr lang="en-US" dirty="0" err="1"/>
              <a:t>mollis</a:t>
            </a:r>
            <a:r>
              <a:rPr lang="en-US" dirty="0"/>
              <a:t>.</a:t>
            </a:r>
            <a:endParaRPr lang="en-GB" dirty="0"/>
          </a:p>
          <a:p>
            <a:pPr lvl="0"/>
            <a:endParaRPr lang="en-GB" dirty="0"/>
          </a:p>
        </p:txBody>
      </p:sp>
    </p:spTree>
    <p:extLst>
      <p:ext uri="{BB962C8B-B14F-4D97-AF65-F5344CB8AC3E}">
        <p14:creationId xmlns:p14="http://schemas.microsoft.com/office/powerpoint/2010/main" val="2730407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ull text - white">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40537" y="1318084"/>
            <a:ext cx="22076663" cy="1033231"/>
          </a:xfrm>
        </p:spPr>
        <p:txBody>
          <a:bodyPr>
            <a:normAutofit/>
          </a:bodyPr>
          <a:lstStyle>
            <a:lvl1pPr>
              <a:defRPr sz="7400">
                <a:solidFill>
                  <a:schemeClr val="tx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9838" y="3439886"/>
            <a:ext cx="22077362" cy="8958489"/>
          </a:xfrm>
        </p:spPr>
        <p:txBody>
          <a:bodyPr lIns="0" tIns="0" rIns="0" bIns="0" numCol="2" spcCol="900000">
            <a:noAutofit/>
          </a:bodyPr>
          <a:lstStyle>
            <a:lvl1pPr>
              <a:lnSpc>
                <a:spcPts val="3800"/>
              </a:lnSpc>
              <a:spcBef>
                <a:spcPts val="0"/>
              </a:spcBef>
              <a:spcAft>
                <a:spcPts val="3000"/>
              </a:spcAft>
              <a:defRPr sz="3800">
                <a:solidFill>
                  <a:srgbClr val="000000"/>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Nunc </a:t>
            </a:r>
            <a:r>
              <a:rPr lang="en-US" dirty="0" err="1"/>
              <a:t>aliquet</a:t>
            </a:r>
            <a:r>
              <a:rPr lang="en-US" dirty="0"/>
              <a:t> magna ligula, sed </a:t>
            </a:r>
            <a:r>
              <a:rPr lang="en-US" dirty="0" err="1"/>
              <a:t>tincidunt</a:t>
            </a:r>
            <a:r>
              <a:rPr lang="en-US" dirty="0"/>
              <a:t> mi </a:t>
            </a:r>
            <a:r>
              <a:rPr lang="en-US" dirty="0" err="1"/>
              <a:t>sollicitudin</a:t>
            </a:r>
            <a:r>
              <a:rPr lang="en-US" dirty="0"/>
              <a:t> id. Proin </a:t>
            </a:r>
            <a:r>
              <a:rPr lang="en-US" dirty="0" err="1"/>
              <a:t>sollicitudin</a:t>
            </a:r>
            <a:r>
              <a:rPr lang="en-US" dirty="0"/>
              <a:t> </a:t>
            </a:r>
            <a:r>
              <a:rPr lang="en-US" dirty="0" err="1"/>
              <a:t>nunc</a:t>
            </a:r>
            <a:r>
              <a:rPr lang="en-US" dirty="0"/>
              <a:t> </a:t>
            </a:r>
            <a:r>
              <a:rPr lang="en-US" dirty="0" err="1"/>
              <a:t>rhoncus</a:t>
            </a:r>
            <a:r>
              <a:rPr lang="en-US" dirty="0"/>
              <a:t> dictum </a:t>
            </a:r>
            <a:r>
              <a:rPr lang="en-US" dirty="0" err="1"/>
              <a:t>ornare</a:t>
            </a:r>
            <a:r>
              <a:rPr lang="en-US" dirty="0"/>
              <a:t>. Nam auctor, </a:t>
            </a:r>
            <a:r>
              <a:rPr lang="en-US" dirty="0" err="1"/>
              <a:t>leo</a:t>
            </a:r>
            <a:r>
              <a:rPr lang="en-US" dirty="0"/>
              <a:t> non </a:t>
            </a:r>
            <a:r>
              <a:rPr lang="en-US" dirty="0" err="1"/>
              <a:t>blandit</a:t>
            </a:r>
            <a:r>
              <a:rPr lang="en-US" dirty="0"/>
              <a:t> </a:t>
            </a:r>
            <a:r>
              <a:rPr lang="en-US" dirty="0" err="1"/>
              <a:t>tempor</a:t>
            </a:r>
            <a:r>
              <a:rPr lang="en-US" dirty="0"/>
              <a:t>, dolor </a:t>
            </a:r>
            <a:r>
              <a:rPr lang="en-US" dirty="0" err="1"/>
              <a:t>est</a:t>
            </a:r>
            <a:r>
              <a:rPr lang="en-US" dirty="0"/>
              <a:t> </a:t>
            </a:r>
            <a:r>
              <a:rPr lang="en-US" dirty="0" err="1"/>
              <a:t>finibus</a:t>
            </a:r>
            <a:r>
              <a:rPr lang="en-US" dirty="0"/>
              <a:t> </a:t>
            </a:r>
            <a:r>
              <a:rPr lang="en-US" dirty="0" err="1"/>
              <a:t>augue</a:t>
            </a:r>
            <a:r>
              <a:rPr lang="en-US" dirty="0"/>
              <a:t>, </a:t>
            </a:r>
            <a:r>
              <a:rPr lang="en-US" dirty="0" err="1"/>
              <a:t>ut</a:t>
            </a:r>
            <a:r>
              <a:rPr lang="en-US" dirty="0"/>
              <a:t> </a:t>
            </a:r>
            <a:r>
              <a:rPr lang="en-US" dirty="0" err="1"/>
              <a:t>sodales</a:t>
            </a:r>
            <a:r>
              <a:rPr lang="en-US" dirty="0"/>
              <a:t> </a:t>
            </a:r>
            <a:r>
              <a:rPr lang="en-US" dirty="0" err="1"/>
              <a:t>augue</a:t>
            </a:r>
            <a:r>
              <a:rPr lang="en-US" dirty="0"/>
              <a:t> </a:t>
            </a:r>
            <a:r>
              <a:rPr lang="en-US" dirty="0" err="1"/>
              <a:t>massa</a:t>
            </a:r>
            <a:r>
              <a:rPr lang="en-US" dirty="0"/>
              <a:t> a </a:t>
            </a:r>
            <a:r>
              <a:rPr lang="en-US" dirty="0" err="1"/>
              <a:t>elit</a:t>
            </a:r>
            <a:r>
              <a:rPr lang="en-US" dirty="0"/>
              <a:t>. Integer </a:t>
            </a:r>
            <a:r>
              <a:rPr lang="en-US" dirty="0" err="1"/>
              <a:t>pretium</a:t>
            </a:r>
            <a:r>
              <a:rPr lang="en-US" dirty="0"/>
              <a:t> mi ac </a:t>
            </a:r>
            <a:r>
              <a:rPr lang="en-US" dirty="0" err="1"/>
              <a:t>placerat</a:t>
            </a:r>
            <a:r>
              <a:rPr lang="en-US" dirty="0"/>
              <a:t> </a:t>
            </a:r>
            <a:r>
              <a:rPr lang="en-US" dirty="0" err="1"/>
              <a:t>mollis</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p:txBody>
      </p:sp>
    </p:spTree>
    <p:extLst>
      <p:ext uri="{BB962C8B-B14F-4D97-AF65-F5344CB8AC3E}">
        <p14:creationId xmlns:p14="http://schemas.microsoft.com/office/powerpoint/2010/main" val="1126243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 column left - purple">
    <p:bg>
      <p:bgPr>
        <a:solidFill>
          <a:schemeClr val="tx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40538" y="1318084"/>
            <a:ext cx="11147406" cy="1033231"/>
          </a:xfrm>
        </p:spPr>
        <p:txBody>
          <a:bodyPr>
            <a:normAutofit/>
          </a:bodyPr>
          <a:lstStyle>
            <a:lvl1pPr>
              <a:defRPr sz="5400">
                <a:solidFill>
                  <a:schemeClr val="accent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9838" y="5769429"/>
            <a:ext cx="11148105" cy="6628946"/>
          </a:xfrm>
        </p:spPr>
        <p:txBody>
          <a:bodyPr lIns="0" tIns="0" rIns="0" bIns="0" numCol="1" spcCol="900000">
            <a:noAutofit/>
          </a:bodyPr>
          <a:lstStyle>
            <a:lvl1pPr>
              <a:lnSpc>
                <a:spcPts val="3800"/>
              </a:lnSpc>
              <a:spcBef>
                <a:spcPts val="0"/>
              </a:spcBef>
              <a:spcAft>
                <a:spcPts val="3000"/>
              </a:spcAft>
              <a:defRPr sz="2800">
                <a:solidFill>
                  <a:schemeClr val="bg1"/>
                </a:solidFill>
              </a:defRPr>
            </a:lvl1pPr>
            <a:lvl2pPr>
              <a:defRPr sz="2800"/>
            </a:lvl2pPr>
            <a:lvl3pPr>
              <a:defRPr sz="2800"/>
            </a:lvl3pPr>
            <a:lvl4pPr>
              <a:defRPr sz="2800"/>
            </a:lvl4pPr>
            <a:lvl5pPr>
              <a:defRPr sz="2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Aenean at </a:t>
            </a:r>
            <a:r>
              <a:rPr lang="en-US" err="1"/>
              <a:t>quam</a:t>
            </a:r>
            <a:r>
              <a:rPr lang="en-US"/>
              <a:t> </a:t>
            </a:r>
            <a:r>
              <a:rPr lang="en-US" err="1"/>
              <a:t>augue</a:t>
            </a:r>
            <a:r>
              <a:rPr lang="en-US"/>
              <a:t>. Morbi </a:t>
            </a:r>
            <a:r>
              <a:rPr lang="en-US" err="1"/>
              <a:t>quis</a:t>
            </a:r>
            <a:r>
              <a:rPr lang="en-US"/>
              <a:t> </a:t>
            </a:r>
            <a:r>
              <a:rPr lang="en-US" err="1"/>
              <a:t>odio</a:t>
            </a:r>
            <a:r>
              <a:rPr lang="en-US"/>
              <a:t> ipsum. Vestibulum </a:t>
            </a:r>
            <a:r>
              <a:rPr lang="en-US" err="1"/>
              <a:t>nec</a:t>
            </a:r>
            <a:r>
              <a:rPr lang="en-US"/>
              <a:t> tempus </a:t>
            </a:r>
            <a:r>
              <a:rPr lang="en-US" err="1"/>
              <a:t>tellus</a:t>
            </a:r>
            <a:r>
              <a:rPr lang="en-US"/>
              <a:t>. Integer </a:t>
            </a:r>
            <a:r>
              <a:rPr lang="en-US" err="1"/>
              <a:t>porttitor</a:t>
            </a:r>
            <a:r>
              <a:rPr lang="en-US"/>
              <a:t> </a:t>
            </a:r>
            <a:r>
              <a:rPr lang="en-US" err="1"/>
              <a:t>est</a:t>
            </a:r>
            <a:r>
              <a:rPr lang="en-US"/>
              <a:t> </a:t>
            </a:r>
            <a:r>
              <a:rPr lang="en-US" err="1"/>
              <a:t>eget</a:t>
            </a:r>
            <a:r>
              <a:rPr lang="en-US"/>
              <a:t> ligula </a:t>
            </a:r>
            <a:r>
              <a:rPr lang="en-US" err="1"/>
              <a:t>sodales</a:t>
            </a:r>
            <a:r>
              <a:rPr lang="en-US"/>
              <a:t> </a:t>
            </a:r>
            <a:r>
              <a:rPr lang="en-US" err="1"/>
              <a:t>volutpat</a:t>
            </a:r>
            <a:r>
              <a:rPr lang="en-US"/>
              <a:t>. </a:t>
            </a:r>
            <a:r>
              <a:rPr lang="en-US" err="1"/>
              <a:t>Curabitur</a:t>
            </a:r>
            <a:r>
              <a:rPr lang="en-US"/>
              <a:t> </a:t>
            </a:r>
            <a:r>
              <a:rPr lang="en-US" err="1"/>
              <a:t>pretium</a:t>
            </a:r>
            <a:r>
              <a:rPr lang="en-US"/>
              <a:t> a ligula </a:t>
            </a:r>
            <a:r>
              <a:rPr lang="en-US" err="1"/>
              <a:t>eget</a:t>
            </a:r>
            <a:r>
              <a:rPr lang="en-US"/>
              <a:t> </a:t>
            </a:r>
            <a:r>
              <a:rPr lang="en-US" err="1"/>
              <a:t>blandit</a:t>
            </a:r>
            <a:r>
              <a:rPr lang="en-US"/>
              <a:t>. Sed vel </a:t>
            </a:r>
            <a:r>
              <a:rPr lang="en-US" err="1"/>
              <a:t>tellus</a:t>
            </a:r>
            <a:r>
              <a:rPr lang="en-US"/>
              <a:t> at </a:t>
            </a:r>
            <a:r>
              <a:rPr lang="en-US" err="1"/>
              <a:t>erat</a:t>
            </a:r>
            <a:r>
              <a:rPr lang="en-US"/>
              <a:t> </a:t>
            </a:r>
            <a:r>
              <a:rPr lang="en-US" err="1"/>
              <a:t>varius</a:t>
            </a:r>
            <a:r>
              <a:rPr lang="en-US"/>
              <a:t> </a:t>
            </a:r>
            <a:r>
              <a:rPr lang="en-US" err="1"/>
              <a:t>dignissim</a:t>
            </a:r>
            <a:r>
              <a:rPr lang="en-US"/>
              <a:t> </a:t>
            </a:r>
            <a:r>
              <a:rPr lang="en-US" err="1"/>
              <a:t>eget</a:t>
            </a:r>
            <a:r>
              <a:rPr lang="en-US"/>
              <a:t> </a:t>
            </a:r>
            <a:r>
              <a:rPr lang="en-US" err="1"/>
              <a:t>eget</a:t>
            </a:r>
            <a:r>
              <a:rPr lang="en-US"/>
              <a:t> diam. </a:t>
            </a:r>
            <a:r>
              <a:rPr lang="en-US" err="1"/>
              <a:t>Etiam</a:t>
            </a:r>
            <a:r>
              <a:rPr lang="en-US"/>
              <a:t> </a:t>
            </a:r>
            <a:r>
              <a:rPr lang="en-US" err="1"/>
              <a:t>finibus</a:t>
            </a:r>
            <a:r>
              <a:rPr lang="en-US"/>
              <a:t> </a:t>
            </a:r>
            <a:r>
              <a:rPr lang="en-US" err="1"/>
              <a:t>quis</a:t>
            </a:r>
            <a:r>
              <a:rPr lang="en-US"/>
              <a:t> </a:t>
            </a:r>
            <a:r>
              <a:rPr lang="en-US" err="1"/>
              <a:t>velit</a:t>
            </a:r>
            <a:r>
              <a:rPr lang="en-US"/>
              <a:t> sit </a:t>
            </a:r>
            <a:r>
              <a:rPr lang="en-US" err="1"/>
              <a:t>amet</a:t>
            </a:r>
            <a:r>
              <a:rPr lang="en-US"/>
              <a:t> </a:t>
            </a:r>
            <a:r>
              <a:rPr lang="en-US" err="1"/>
              <a:t>rhoncus</a:t>
            </a:r>
            <a:r>
              <a:rPr lang="en-US"/>
              <a:t>. </a:t>
            </a:r>
            <a:r>
              <a:rPr lang="en-US" err="1"/>
              <a:t>Nulla</a:t>
            </a:r>
            <a:r>
              <a:rPr lang="en-US"/>
              <a:t> </a:t>
            </a:r>
            <a:r>
              <a:rPr lang="en-US" err="1"/>
              <a:t>elit</a:t>
            </a:r>
            <a:r>
              <a:rPr lang="en-US"/>
              <a:t> </a:t>
            </a:r>
            <a:r>
              <a:rPr lang="en-US" err="1"/>
              <a:t>lacus</a:t>
            </a:r>
            <a:r>
              <a:rPr lang="en-US"/>
              <a:t>, convallis </a:t>
            </a:r>
            <a:r>
              <a:rPr lang="en-US" err="1"/>
              <a:t>eget</a:t>
            </a:r>
            <a:r>
              <a:rPr lang="en-US"/>
              <a:t> </a:t>
            </a:r>
            <a:r>
              <a:rPr lang="en-US" err="1"/>
              <a:t>leo</a:t>
            </a:r>
            <a:r>
              <a:rPr lang="en-US"/>
              <a:t> </a:t>
            </a:r>
            <a:r>
              <a:rPr lang="en-US" err="1"/>
              <a:t>nec</a:t>
            </a:r>
            <a:r>
              <a:rPr lang="en-US"/>
              <a:t>, </a:t>
            </a:r>
            <a:r>
              <a:rPr lang="en-US" err="1"/>
              <a:t>rutrum</a:t>
            </a:r>
            <a:r>
              <a:rPr lang="en-US"/>
              <a:t> </a:t>
            </a:r>
            <a:r>
              <a:rPr lang="en-US" err="1"/>
              <a:t>aliquam</a:t>
            </a:r>
            <a:r>
              <a:rPr lang="en-US"/>
              <a:t> </a:t>
            </a:r>
            <a:r>
              <a:rPr lang="en-US" err="1"/>
              <a:t>quam</a:t>
            </a:r>
            <a:r>
              <a:rPr lang="en-US"/>
              <a:t>. </a:t>
            </a:r>
            <a:r>
              <a:rPr lang="en-US" err="1"/>
              <a:t>Vivamus</a:t>
            </a:r>
            <a:r>
              <a:rPr lang="en-US"/>
              <a:t> </a:t>
            </a:r>
            <a:r>
              <a:rPr lang="en-US" err="1"/>
              <a:t>eu</a:t>
            </a:r>
            <a:r>
              <a:rPr lang="en-US"/>
              <a:t> </a:t>
            </a:r>
            <a:r>
              <a:rPr lang="en-US" err="1"/>
              <a:t>urna</a:t>
            </a:r>
            <a:r>
              <a:rPr lang="en-US"/>
              <a:t> ac diam </a:t>
            </a:r>
            <a:r>
              <a:rPr lang="en-US" err="1"/>
              <a:t>luctus</a:t>
            </a:r>
            <a:r>
              <a:rPr lang="en-US"/>
              <a:t> </a:t>
            </a:r>
            <a:r>
              <a:rPr lang="en-US" err="1"/>
              <a:t>vehicula</a:t>
            </a:r>
            <a:r>
              <a:rPr lang="en-US"/>
              <a:t> et </a:t>
            </a:r>
            <a:r>
              <a:rPr lang="en-US" err="1"/>
              <a:t>eu</a:t>
            </a:r>
            <a:r>
              <a:rPr lang="en-US"/>
              <a:t> </a:t>
            </a:r>
            <a:r>
              <a:rPr lang="en-US" err="1"/>
              <a:t>neque</a:t>
            </a:r>
            <a:r>
              <a:rPr lang="en-US"/>
              <a:t>.</a:t>
            </a:r>
          </a:p>
          <a:p>
            <a:pPr lvl="0"/>
            <a:r>
              <a:rPr lang="en-US"/>
              <a:t>Sed vel </a:t>
            </a:r>
            <a:r>
              <a:rPr lang="en-US" err="1"/>
              <a:t>erat</a:t>
            </a:r>
            <a:r>
              <a:rPr lang="en-US"/>
              <a:t> </a:t>
            </a:r>
            <a:r>
              <a:rPr lang="en-US" err="1"/>
              <a:t>turpis</a:t>
            </a:r>
            <a:r>
              <a:rPr lang="en-US"/>
              <a:t>. In id ante </a:t>
            </a:r>
            <a:r>
              <a:rPr lang="en-US" err="1"/>
              <a:t>eget</a:t>
            </a:r>
            <a:r>
              <a:rPr lang="en-US"/>
              <a:t> </a:t>
            </a:r>
            <a:r>
              <a:rPr lang="en-US" err="1"/>
              <a:t>metus</a:t>
            </a:r>
            <a:r>
              <a:rPr lang="en-US"/>
              <a:t> </a:t>
            </a:r>
            <a:r>
              <a:rPr lang="en-US" err="1"/>
              <a:t>volutpat</a:t>
            </a:r>
            <a:r>
              <a:rPr lang="en-US"/>
              <a:t> </a:t>
            </a:r>
            <a:r>
              <a:rPr lang="en-US" err="1"/>
              <a:t>rutrum</a:t>
            </a:r>
            <a:r>
              <a:rPr lang="en-US"/>
              <a:t>. </a:t>
            </a:r>
            <a:r>
              <a:rPr lang="en-US" err="1"/>
              <a:t>Fusce</a:t>
            </a:r>
            <a:r>
              <a:rPr lang="en-US"/>
              <a:t> </a:t>
            </a:r>
            <a:r>
              <a:rPr lang="en-US" err="1"/>
              <a:t>elit</a:t>
            </a:r>
            <a:r>
              <a:rPr lang="en-US"/>
              <a:t> </a:t>
            </a:r>
            <a:r>
              <a:rPr lang="en-US" err="1"/>
              <a:t>neque</a:t>
            </a:r>
            <a:r>
              <a:rPr lang="en-US"/>
              <a:t>, </a:t>
            </a:r>
            <a:r>
              <a:rPr lang="en-US" err="1"/>
              <a:t>pretium</a:t>
            </a:r>
            <a:r>
              <a:rPr lang="en-US"/>
              <a:t> a ex in, </a:t>
            </a:r>
            <a:r>
              <a:rPr lang="en-US" err="1"/>
              <a:t>accumsan</a:t>
            </a:r>
            <a:r>
              <a:rPr lang="en-US"/>
              <a:t> </a:t>
            </a:r>
            <a:r>
              <a:rPr lang="en-US" err="1"/>
              <a:t>faucibus</a:t>
            </a:r>
            <a:r>
              <a:rPr lang="en-US"/>
              <a:t> lorem. </a:t>
            </a:r>
            <a:r>
              <a:rPr lang="en-US" err="1"/>
              <a:t>Fusce</a:t>
            </a:r>
            <a:r>
              <a:rPr lang="en-US"/>
              <a:t> convallis eros </a:t>
            </a:r>
            <a:r>
              <a:rPr lang="en-US" err="1"/>
              <a:t>eu</a:t>
            </a:r>
            <a:r>
              <a:rPr lang="en-US"/>
              <a:t> </a:t>
            </a:r>
            <a:r>
              <a:rPr lang="en-US" err="1"/>
              <a:t>urna</a:t>
            </a:r>
            <a:r>
              <a:rPr lang="en-US"/>
              <a:t> </a:t>
            </a:r>
            <a:r>
              <a:rPr lang="en-US" err="1"/>
              <a:t>condimentum</a:t>
            </a:r>
            <a:r>
              <a:rPr lang="en-US"/>
              <a:t> </a:t>
            </a:r>
            <a:r>
              <a:rPr lang="en-US" err="1"/>
              <a:t>ornare</a:t>
            </a:r>
            <a:r>
              <a:rPr lang="en-US"/>
              <a:t>. </a:t>
            </a:r>
            <a:r>
              <a:rPr lang="en-US" err="1"/>
              <a:t>Nullam</a:t>
            </a:r>
            <a:r>
              <a:rPr lang="en-US"/>
              <a:t> </a:t>
            </a:r>
            <a:r>
              <a:rPr lang="en-US" err="1"/>
              <a:t>ornare</a:t>
            </a:r>
            <a:r>
              <a:rPr lang="en-US"/>
              <a:t> ipsum in </a:t>
            </a:r>
            <a:r>
              <a:rPr lang="en-US" err="1"/>
              <a:t>nibh</a:t>
            </a:r>
            <a:r>
              <a:rPr lang="en-US"/>
              <a:t> </a:t>
            </a:r>
            <a:r>
              <a:rPr lang="en-US" err="1"/>
              <a:t>sodales</a:t>
            </a:r>
            <a:r>
              <a:rPr lang="en-US"/>
              <a:t> </a:t>
            </a:r>
            <a:r>
              <a:rPr lang="en-US" err="1"/>
              <a:t>ultricies</a:t>
            </a:r>
            <a:r>
              <a:rPr lang="en-US"/>
              <a:t>. </a:t>
            </a:r>
            <a:r>
              <a:rPr lang="en-US" err="1"/>
              <a:t>Nullam</a:t>
            </a:r>
            <a:r>
              <a:rPr lang="en-US"/>
              <a:t> </a:t>
            </a:r>
            <a:r>
              <a:rPr lang="en-US" err="1"/>
              <a:t>accumsan</a:t>
            </a:r>
            <a:r>
              <a:rPr lang="en-US"/>
              <a:t> </a:t>
            </a:r>
            <a:r>
              <a:rPr lang="en-US" err="1"/>
              <a:t>malesuada</a:t>
            </a:r>
            <a:r>
              <a:rPr lang="en-US"/>
              <a:t> mi, id porta </a:t>
            </a:r>
            <a:r>
              <a:rPr lang="en-US" err="1"/>
              <a:t>nunc</a:t>
            </a:r>
            <a:r>
              <a:rPr lang="en-US"/>
              <a:t> </a:t>
            </a:r>
            <a:r>
              <a:rPr lang="en-US" err="1"/>
              <a:t>faucibus</a:t>
            </a:r>
            <a:r>
              <a:rPr lang="en-US"/>
              <a:t> a. </a:t>
            </a:r>
            <a:endParaRPr lang="en-GB"/>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13781314" y="0"/>
            <a:ext cx="10596336"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219692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 column left - yellow">
    <p:bg>
      <p:bgPr>
        <a:solidFill>
          <a:schemeClr val="accent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40538" y="1318084"/>
            <a:ext cx="11147406" cy="1033231"/>
          </a:xfrm>
        </p:spPr>
        <p:txBody>
          <a:bodyPr>
            <a:normAutofit/>
          </a:bodyPr>
          <a:lstStyle>
            <a:lvl1pPr>
              <a:defRPr sz="5400">
                <a:solidFill>
                  <a:schemeClr val="tx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9838" y="5769429"/>
            <a:ext cx="11148105" cy="6628946"/>
          </a:xfrm>
        </p:spPr>
        <p:txBody>
          <a:bodyPr lIns="0" tIns="0" rIns="0" bIns="0" numCol="1" spcCol="900000">
            <a:noAutofit/>
          </a:bodyPr>
          <a:lstStyle>
            <a:lvl1pPr>
              <a:lnSpc>
                <a:spcPts val="3800"/>
              </a:lnSpc>
              <a:spcBef>
                <a:spcPts val="0"/>
              </a:spcBef>
              <a:spcAft>
                <a:spcPts val="3000"/>
              </a:spcAft>
              <a:defRPr sz="2800">
                <a:solidFill>
                  <a:srgbClr val="000000"/>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a:t>
            </a:r>
            <a:endParaRPr lang="en-GB" dirty="0"/>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13781314" y="0"/>
            <a:ext cx="10596336"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2027530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 column left - white">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40538" y="1318084"/>
            <a:ext cx="11147406" cy="1033231"/>
          </a:xfrm>
        </p:spPr>
        <p:txBody>
          <a:bodyPr>
            <a:normAutofit/>
          </a:bodyPr>
          <a:lstStyle>
            <a:lvl1pPr>
              <a:defRPr sz="5400">
                <a:solidFill>
                  <a:schemeClr val="tx1"/>
                </a:solidFill>
                <a:latin typeface="+mj-lt"/>
              </a:defRPr>
            </a:lvl1pPr>
          </a:lstStyle>
          <a:p>
            <a:r>
              <a:rPr lang="en-US"/>
              <a:t>Title</a:t>
            </a:r>
            <a:endParaRPr lang="en-GB"/>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9838" y="5769429"/>
            <a:ext cx="11148105" cy="6628946"/>
          </a:xfrm>
        </p:spPr>
        <p:txBody>
          <a:bodyPr lIns="0" tIns="0" rIns="0" bIns="0" numCol="1" spcCol="900000">
            <a:noAutofit/>
          </a:bodyPr>
          <a:lstStyle>
            <a:lvl1pPr>
              <a:lnSpc>
                <a:spcPts val="3800"/>
              </a:lnSpc>
              <a:spcBef>
                <a:spcPts val="0"/>
              </a:spcBef>
              <a:spcAft>
                <a:spcPts val="3000"/>
              </a:spcAft>
              <a:defRPr sz="2800">
                <a:solidFill>
                  <a:srgbClr val="000000"/>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a:t>
            </a:r>
            <a:endParaRPr lang="en-GB" dirty="0"/>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13781314" y="0"/>
            <a:ext cx="10596336"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3407439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 column right - purple">
    <p:bg>
      <p:bgPr>
        <a:solidFill>
          <a:schemeClr val="tx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1993581" y="1318084"/>
            <a:ext cx="11147406" cy="1033231"/>
          </a:xfrm>
        </p:spPr>
        <p:txBody>
          <a:bodyPr>
            <a:normAutofit/>
          </a:bodyPr>
          <a:lstStyle>
            <a:lvl1pPr>
              <a:defRPr sz="5400">
                <a:solidFill>
                  <a:schemeClr val="accent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1992881" y="5769429"/>
            <a:ext cx="11148105" cy="6628946"/>
          </a:xfrm>
        </p:spPr>
        <p:txBody>
          <a:bodyPr lIns="0" tIns="0" rIns="0" bIns="0" numCol="1" spcCol="900000">
            <a:noAutofit/>
          </a:bodyPr>
          <a:lstStyle>
            <a:lvl1pPr>
              <a:lnSpc>
                <a:spcPts val="3800"/>
              </a:lnSpc>
              <a:spcBef>
                <a:spcPts val="0"/>
              </a:spcBef>
              <a:spcAft>
                <a:spcPts val="3000"/>
              </a:spcAft>
              <a:defRPr sz="2800">
                <a:solidFill>
                  <a:schemeClr val="bg1"/>
                </a:solidFill>
              </a:defRPr>
            </a:lvl1pPr>
            <a:lvl2pPr>
              <a:defRPr sz="2800"/>
            </a:lvl2pPr>
            <a:lvl3pPr>
              <a:defRPr sz="2800"/>
            </a:lvl3pPr>
            <a:lvl4pPr>
              <a:defRPr sz="2800"/>
            </a:lvl4pPr>
            <a:lvl5pPr>
              <a:defRPr sz="2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Aenean at </a:t>
            </a:r>
            <a:r>
              <a:rPr lang="en-US" err="1"/>
              <a:t>quam</a:t>
            </a:r>
            <a:r>
              <a:rPr lang="en-US"/>
              <a:t> </a:t>
            </a:r>
            <a:r>
              <a:rPr lang="en-US" err="1"/>
              <a:t>augue</a:t>
            </a:r>
            <a:r>
              <a:rPr lang="en-US"/>
              <a:t>. Morbi </a:t>
            </a:r>
            <a:r>
              <a:rPr lang="en-US" err="1"/>
              <a:t>quis</a:t>
            </a:r>
            <a:r>
              <a:rPr lang="en-US"/>
              <a:t> </a:t>
            </a:r>
            <a:r>
              <a:rPr lang="en-US" err="1"/>
              <a:t>odio</a:t>
            </a:r>
            <a:r>
              <a:rPr lang="en-US"/>
              <a:t> ipsum. Vestibulum </a:t>
            </a:r>
            <a:r>
              <a:rPr lang="en-US" err="1"/>
              <a:t>nec</a:t>
            </a:r>
            <a:r>
              <a:rPr lang="en-US"/>
              <a:t> tempus </a:t>
            </a:r>
            <a:r>
              <a:rPr lang="en-US" err="1"/>
              <a:t>tellus</a:t>
            </a:r>
            <a:r>
              <a:rPr lang="en-US"/>
              <a:t>. Integer </a:t>
            </a:r>
            <a:r>
              <a:rPr lang="en-US" err="1"/>
              <a:t>porttitor</a:t>
            </a:r>
            <a:r>
              <a:rPr lang="en-US"/>
              <a:t> </a:t>
            </a:r>
            <a:r>
              <a:rPr lang="en-US" err="1"/>
              <a:t>est</a:t>
            </a:r>
            <a:r>
              <a:rPr lang="en-US"/>
              <a:t> </a:t>
            </a:r>
            <a:r>
              <a:rPr lang="en-US" err="1"/>
              <a:t>eget</a:t>
            </a:r>
            <a:r>
              <a:rPr lang="en-US"/>
              <a:t> ligula </a:t>
            </a:r>
            <a:r>
              <a:rPr lang="en-US" err="1"/>
              <a:t>sodales</a:t>
            </a:r>
            <a:r>
              <a:rPr lang="en-US"/>
              <a:t> </a:t>
            </a:r>
            <a:r>
              <a:rPr lang="en-US" err="1"/>
              <a:t>volutpat</a:t>
            </a:r>
            <a:r>
              <a:rPr lang="en-US"/>
              <a:t>. </a:t>
            </a:r>
            <a:r>
              <a:rPr lang="en-US" err="1"/>
              <a:t>Curabitur</a:t>
            </a:r>
            <a:r>
              <a:rPr lang="en-US"/>
              <a:t> </a:t>
            </a:r>
            <a:r>
              <a:rPr lang="en-US" err="1"/>
              <a:t>pretium</a:t>
            </a:r>
            <a:r>
              <a:rPr lang="en-US"/>
              <a:t> a ligula </a:t>
            </a:r>
            <a:r>
              <a:rPr lang="en-US" err="1"/>
              <a:t>eget</a:t>
            </a:r>
            <a:r>
              <a:rPr lang="en-US"/>
              <a:t> </a:t>
            </a:r>
            <a:r>
              <a:rPr lang="en-US" err="1"/>
              <a:t>blandit</a:t>
            </a:r>
            <a:r>
              <a:rPr lang="en-US"/>
              <a:t>. Sed vel </a:t>
            </a:r>
            <a:r>
              <a:rPr lang="en-US" err="1"/>
              <a:t>tellus</a:t>
            </a:r>
            <a:r>
              <a:rPr lang="en-US"/>
              <a:t> at </a:t>
            </a:r>
            <a:r>
              <a:rPr lang="en-US" err="1"/>
              <a:t>erat</a:t>
            </a:r>
            <a:r>
              <a:rPr lang="en-US"/>
              <a:t> </a:t>
            </a:r>
            <a:r>
              <a:rPr lang="en-US" err="1"/>
              <a:t>varius</a:t>
            </a:r>
            <a:r>
              <a:rPr lang="en-US"/>
              <a:t> </a:t>
            </a:r>
            <a:r>
              <a:rPr lang="en-US" err="1"/>
              <a:t>dignissim</a:t>
            </a:r>
            <a:r>
              <a:rPr lang="en-US"/>
              <a:t> </a:t>
            </a:r>
            <a:r>
              <a:rPr lang="en-US" err="1"/>
              <a:t>eget</a:t>
            </a:r>
            <a:r>
              <a:rPr lang="en-US"/>
              <a:t> </a:t>
            </a:r>
            <a:r>
              <a:rPr lang="en-US" err="1"/>
              <a:t>eget</a:t>
            </a:r>
            <a:r>
              <a:rPr lang="en-US"/>
              <a:t> diam. </a:t>
            </a:r>
            <a:r>
              <a:rPr lang="en-US" err="1"/>
              <a:t>Etiam</a:t>
            </a:r>
            <a:r>
              <a:rPr lang="en-US"/>
              <a:t> </a:t>
            </a:r>
            <a:r>
              <a:rPr lang="en-US" err="1"/>
              <a:t>finibus</a:t>
            </a:r>
            <a:r>
              <a:rPr lang="en-US"/>
              <a:t> </a:t>
            </a:r>
            <a:r>
              <a:rPr lang="en-US" err="1"/>
              <a:t>quis</a:t>
            </a:r>
            <a:r>
              <a:rPr lang="en-US"/>
              <a:t> </a:t>
            </a:r>
            <a:r>
              <a:rPr lang="en-US" err="1"/>
              <a:t>velit</a:t>
            </a:r>
            <a:r>
              <a:rPr lang="en-US"/>
              <a:t> sit </a:t>
            </a:r>
            <a:r>
              <a:rPr lang="en-US" err="1"/>
              <a:t>amet</a:t>
            </a:r>
            <a:r>
              <a:rPr lang="en-US"/>
              <a:t> </a:t>
            </a:r>
            <a:r>
              <a:rPr lang="en-US" err="1"/>
              <a:t>rhoncus</a:t>
            </a:r>
            <a:r>
              <a:rPr lang="en-US"/>
              <a:t>. </a:t>
            </a:r>
            <a:r>
              <a:rPr lang="en-US" err="1"/>
              <a:t>Nulla</a:t>
            </a:r>
            <a:r>
              <a:rPr lang="en-US"/>
              <a:t> </a:t>
            </a:r>
            <a:r>
              <a:rPr lang="en-US" err="1"/>
              <a:t>elit</a:t>
            </a:r>
            <a:r>
              <a:rPr lang="en-US"/>
              <a:t> </a:t>
            </a:r>
            <a:r>
              <a:rPr lang="en-US" err="1"/>
              <a:t>lacus</a:t>
            </a:r>
            <a:r>
              <a:rPr lang="en-US"/>
              <a:t>, convallis </a:t>
            </a:r>
            <a:r>
              <a:rPr lang="en-US" err="1"/>
              <a:t>eget</a:t>
            </a:r>
            <a:r>
              <a:rPr lang="en-US"/>
              <a:t> </a:t>
            </a:r>
            <a:r>
              <a:rPr lang="en-US" err="1"/>
              <a:t>leo</a:t>
            </a:r>
            <a:r>
              <a:rPr lang="en-US"/>
              <a:t> </a:t>
            </a:r>
            <a:r>
              <a:rPr lang="en-US" err="1"/>
              <a:t>nec</a:t>
            </a:r>
            <a:r>
              <a:rPr lang="en-US"/>
              <a:t>, </a:t>
            </a:r>
            <a:r>
              <a:rPr lang="en-US" err="1"/>
              <a:t>rutrum</a:t>
            </a:r>
            <a:r>
              <a:rPr lang="en-US"/>
              <a:t> </a:t>
            </a:r>
            <a:r>
              <a:rPr lang="en-US" err="1"/>
              <a:t>aliquam</a:t>
            </a:r>
            <a:r>
              <a:rPr lang="en-US"/>
              <a:t> </a:t>
            </a:r>
            <a:r>
              <a:rPr lang="en-US" err="1"/>
              <a:t>quam</a:t>
            </a:r>
            <a:r>
              <a:rPr lang="en-US"/>
              <a:t>. </a:t>
            </a:r>
            <a:r>
              <a:rPr lang="en-US" err="1"/>
              <a:t>Vivamus</a:t>
            </a:r>
            <a:r>
              <a:rPr lang="en-US"/>
              <a:t> </a:t>
            </a:r>
            <a:r>
              <a:rPr lang="en-US" err="1"/>
              <a:t>eu</a:t>
            </a:r>
            <a:r>
              <a:rPr lang="en-US"/>
              <a:t> </a:t>
            </a:r>
            <a:r>
              <a:rPr lang="en-US" err="1"/>
              <a:t>urna</a:t>
            </a:r>
            <a:r>
              <a:rPr lang="en-US"/>
              <a:t> ac diam </a:t>
            </a:r>
            <a:r>
              <a:rPr lang="en-US" err="1"/>
              <a:t>luctus</a:t>
            </a:r>
            <a:r>
              <a:rPr lang="en-US"/>
              <a:t> </a:t>
            </a:r>
            <a:r>
              <a:rPr lang="en-US" err="1"/>
              <a:t>vehicula</a:t>
            </a:r>
            <a:r>
              <a:rPr lang="en-US"/>
              <a:t> et </a:t>
            </a:r>
            <a:r>
              <a:rPr lang="en-US" err="1"/>
              <a:t>eu</a:t>
            </a:r>
            <a:r>
              <a:rPr lang="en-US"/>
              <a:t> </a:t>
            </a:r>
            <a:r>
              <a:rPr lang="en-US" err="1"/>
              <a:t>neque</a:t>
            </a:r>
            <a:r>
              <a:rPr lang="en-US"/>
              <a:t>.</a:t>
            </a:r>
          </a:p>
          <a:p>
            <a:pPr lvl="0"/>
            <a:r>
              <a:rPr lang="en-US"/>
              <a:t>Sed vel </a:t>
            </a:r>
            <a:r>
              <a:rPr lang="en-US" err="1"/>
              <a:t>erat</a:t>
            </a:r>
            <a:r>
              <a:rPr lang="en-US"/>
              <a:t> </a:t>
            </a:r>
            <a:r>
              <a:rPr lang="en-US" err="1"/>
              <a:t>turpis</a:t>
            </a:r>
            <a:r>
              <a:rPr lang="en-US"/>
              <a:t>. In id ante </a:t>
            </a:r>
            <a:r>
              <a:rPr lang="en-US" err="1"/>
              <a:t>eget</a:t>
            </a:r>
            <a:r>
              <a:rPr lang="en-US"/>
              <a:t> </a:t>
            </a:r>
            <a:r>
              <a:rPr lang="en-US" err="1"/>
              <a:t>metus</a:t>
            </a:r>
            <a:r>
              <a:rPr lang="en-US"/>
              <a:t> </a:t>
            </a:r>
            <a:r>
              <a:rPr lang="en-US" err="1"/>
              <a:t>volutpat</a:t>
            </a:r>
            <a:r>
              <a:rPr lang="en-US"/>
              <a:t> </a:t>
            </a:r>
            <a:r>
              <a:rPr lang="en-US" err="1"/>
              <a:t>rutrum</a:t>
            </a:r>
            <a:r>
              <a:rPr lang="en-US"/>
              <a:t>. </a:t>
            </a:r>
            <a:r>
              <a:rPr lang="en-US" err="1"/>
              <a:t>Fusce</a:t>
            </a:r>
            <a:r>
              <a:rPr lang="en-US"/>
              <a:t> </a:t>
            </a:r>
            <a:r>
              <a:rPr lang="en-US" err="1"/>
              <a:t>elit</a:t>
            </a:r>
            <a:r>
              <a:rPr lang="en-US"/>
              <a:t> </a:t>
            </a:r>
            <a:r>
              <a:rPr lang="en-US" err="1"/>
              <a:t>neque</a:t>
            </a:r>
            <a:r>
              <a:rPr lang="en-US"/>
              <a:t>, </a:t>
            </a:r>
            <a:r>
              <a:rPr lang="en-US" err="1"/>
              <a:t>pretium</a:t>
            </a:r>
            <a:r>
              <a:rPr lang="en-US"/>
              <a:t> a ex in, </a:t>
            </a:r>
            <a:r>
              <a:rPr lang="en-US" err="1"/>
              <a:t>accumsan</a:t>
            </a:r>
            <a:r>
              <a:rPr lang="en-US"/>
              <a:t> </a:t>
            </a:r>
            <a:r>
              <a:rPr lang="en-US" err="1"/>
              <a:t>faucibus</a:t>
            </a:r>
            <a:r>
              <a:rPr lang="en-US"/>
              <a:t> lorem. </a:t>
            </a:r>
            <a:r>
              <a:rPr lang="en-US" err="1"/>
              <a:t>Fusce</a:t>
            </a:r>
            <a:r>
              <a:rPr lang="en-US"/>
              <a:t> convallis eros </a:t>
            </a:r>
            <a:r>
              <a:rPr lang="en-US" err="1"/>
              <a:t>eu</a:t>
            </a:r>
            <a:r>
              <a:rPr lang="en-US"/>
              <a:t> </a:t>
            </a:r>
            <a:r>
              <a:rPr lang="en-US" err="1"/>
              <a:t>urna</a:t>
            </a:r>
            <a:r>
              <a:rPr lang="en-US"/>
              <a:t> </a:t>
            </a:r>
            <a:r>
              <a:rPr lang="en-US" err="1"/>
              <a:t>condimentum</a:t>
            </a:r>
            <a:r>
              <a:rPr lang="en-US"/>
              <a:t> </a:t>
            </a:r>
            <a:r>
              <a:rPr lang="en-US" err="1"/>
              <a:t>ornare</a:t>
            </a:r>
            <a:r>
              <a:rPr lang="en-US"/>
              <a:t>. </a:t>
            </a:r>
            <a:r>
              <a:rPr lang="en-US" err="1"/>
              <a:t>Nullam</a:t>
            </a:r>
            <a:r>
              <a:rPr lang="en-US"/>
              <a:t> </a:t>
            </a:r>
            <a:r>
              <a:rPr lang="en-US" err="1"/>
              <a:t>ornare</a:t>
            </a:r>
            <a:r>
              <a:rPr lang="en-US"/>
              <a:t> ipsum in </a:t>
            </a:r>
            <a:r>
              <a:rPr lang="en-US" err="1"/>
              <a:t>nibh</a:t>
            </a:r>
            <a:r>
              <a:rPr lang="en-US"/>
              <a:t> </a:t>
            </a:r>
            <a:r>
              <a:rPr lang="en-US" err="1"/>
              <a:t>sodales</a:t>
            </a:r>
            <a:r>
              <a:rPr lang="en-US"/>
              <a:t> </a:t>
            </a:r>
            <a:r>
              <a:rPr lang="en-US" err="1"/>
              <a:t>ultricies</a:t>
            </a:r>
            <a:r>
              <a:rPr lang="en-US"/>
              <a:t>. </a:t>
            </a:r>
            <a:r>
              <a:rPr lang="en-US" err="1"/>
              <a:t>Nullam</a:t>
            </a:r>
            <a:r>
              <a:rPr lang="en-US"/>
              <a:t> </a:t>
            </a:r>
            <a:r>
              <a:rPr lang="en-US" err="1"/>
              <a:t>accumsan</a:t>
            </a:r>
            <a:r>
              <a:rPr lang="en-US"/>
              <a:t> </a:t>
            </a:r>
            <a:r>
              <a:rPr lang="en-US" err="1"/>
              <a:t>malesuada</a:t>
            </a:r>
            <a:r>
              <a:rPr lang="en-US"/>
              <a:t> mi, id porta </a:t>
            </a:r>
            <a:r>
              <a:rPr lang="en-US" err="1"/>
              <a:t>nunc</a:t>
            </a:r>
            <a:r>
              <a:rPr lang="en-US"/>
              <a:t> </a:t>
            </a:r>
            <a:r>
              <a:rPr lang="en-US" err="1"/>
              <a:t>faucibus</a:t>
            </a:r>
            <a:r>
              <a:rPr lang="en-US"/>
              <a:t> a. </a:t>
            </a:r>
            <a:endParaRPr lang="en-GB"/>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0"/>
            <a:ext cx="10596336"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3833362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 column right - yellow">
    <p:bg>
      <p:bgPr>
        <a:solidFill>
          <a:schemeClr val="accent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1993581" y="1318084"/>
            <a:ext cx="11147406" cy="1033231"/>
          </a:xfrm>
        </p:spPr>
        <p:txBody>
          <a:bodyPr>
            <a:normAutofit/>
          </a:bodyPr>
          <a:lstStyle>
            <a:lvl1pPr>
              <a:defRPr sz="5400">
                <a:solidFill>
                  <a:schemeClr val="tx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1992881" y="5769429"/>
            <a:ext cx="11148105" cy="6628946"/>
          </a:xfrm>
        </p:spPr>
        <p:txBody>
          <a:bodyPr lIns="0" tIns="0" rIns="0" bIns="0" numCol="1" spcCol="900000">
            <a:noAutofit/>
          </a:bodyPr>
          <a:lstStyle>
            <a:lvl1pPr>
              <a:lnSpc>
                <a:spcPts val="3800"/>
              </a:lnSpc>
              <a:spcBef>
                <a:spcPts val="0"/>
              </a:spcBef>
              <a:spcAft>
                <a:spcPts val="3000"/>
              </a:spcAft>
              <a:defRPr sz="2800">
                <a:solidFill>
                  <a:schemeClr val="tx1"/>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a:t>
            </a:r>
            <a:endParaRPr lang="en-GB" dirty="0"/>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0"/>
            <a:ext cx="10596336"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2105496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 column right - white">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1993581" y="1318084"/>
            <a:ext cx="11147406" cy="1033231"/>
          </a:xfrm>
        </p:spPr>
        <p:txBody>
          <a:bodyPr>
            <a:normAutofit/>
          </a:bodyPr>
          <a:lstStyle>
            <a:lvl1pPr>
              <a:defRPr sz="5400">
                <a:solidFill>
                  <a:schemeClr val="tx1"/>
                </a:solidFill>
                <a:latin typeface="+mj-lt"/>
              </a:defRPr>
            </a:lvl1pPr>
          </a:lstStyle>
          <a:p>
            <a:r>
              <a:rPr lang="en-US"/>
              <a:t>Title</a:t>
            </a:r>
            <a:endParaRPr lang="en-GB"/>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1992881" y="5769429"/>
            <a:ext cx="11148105" cy="6628946"/>
          </a:xfrm>
        </p:spPr>
        <p:txBody>
          <a:bodyPr lIns="0" tIns="0" rIns="0" bIns="0" numCol="1" spcCol="900000">
            <a:noAutofit/>
          </a:bodyPr>
          <a:lstStyle>
            <a:lvl1pPr>
              <a:lnSpc>
                <a:spcPts val="3800"/>
              </a:lnSpc>
              <a:spcBef>
                <a:spcPts val="0"/>
              </a:spcBef>
              <a:spcAft>
                <a:spcPts val="3000"/>
              </a:spcAft>
              <a:defRPr sz="2800">
                <a:solidFill>
                  <a:srgbClr val="000000"/>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a:t>
            </a:r>
            <a:endParaRPr lang="en-GB" dirty="0"/>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0"/>
            <a:ext cx="10596336"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2582572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 col left, 2 pix - purple">
    <p:bg>
      <p:bgPr>
        <a:solidFill>
          <a:schemeClr val="tx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40538" y="1318084"/>
            <a:ext cx="11147406" cy="1033231"/>
          </a:xfrm>
        </p:spPr>
        <p:txBody>
          <a:bodyPr>
            <a:normAutofit/>
          </a:bodyPr>
          <a:lstStyle>
            <a:lvl1pPr>
              <a:defRPr sz="5400">
                <a:solidFill>
                  <a:schemeClr val="accent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9838" y="5769429"/>
            <a:ext cx="11148105" cy="6628946"/>
          </a:xfrm>
          <a:noFill/>
        </p:spPr>
        <p:txBody>
          <a:bodyPr lIns="0" tIns="0" rIns="0" bIns="0" numCol="1" spcCol="900000">
            <a:noAutofit/>
          </a:bodyPr>
          <a:lstStyle>
            <a:lvl1pPr>
              <a:lnSpc>
                <a:spcPts val="3800"/>
              </a:lnSpc>
              <a:spcBef>
                <a:spcPts val="0"/>
              </a:spcBef>
              <a:spcAft>
                <a:spcPts val="3000"/>
              </a:spcAft>
              <a:defRPr sz="2800">
                <a:solidFill>
                  <a:schemeClr val="bg1"/>
                </a:solidFill>
              </a:defRPr>
            </a:lvl1pPr>
            <a:lvl2pPr>
              <a:defRPr sz="2800"/>
            </a:lvl2pPr>
            <a:lvl3pPr>
              <a:defRPr sz="2800"/>
            </a:lvl3pPr>
            <a:lvl4pPr>
              <a:defRPr sz="2800"/>
            </a:lvl4pPr>
            <a:lvl5pPr>
              <a:defRPr sz="2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Aenean at </a:t>
            </a:r>
            <a:r>
              <a:rPr lang="en-US" err="1"/>
              <a:t>quam</a:t>
            </a:r>
            <a:r>
              <a:rPr lang="en-US"/>
              <a:t> </a:t>
            </a:r>
            <a:r>
              <a:rPr lang="en-US" err="1"/>
              <a:t>augue</a:t>
            </a:r>
            <a:r>
              <a:rPr lang="en-US"/>
              <a:t>. Morbi </a:t>
            </a:r>
            <a:r>
              <a:rPr lang="en-US" err="1"/>
              <a:t>quis</a:t>
            </a:r>
            <a:r>
              <a:rPr lang="en-US"/>
              <a:t> </a:t>
            </a:r>
            <a:r>
              <a:rPr lang="en-US" err="1"/>
              <a:t>odio</a:t>
            </a:r>
            <a:r>
              <a:rPr lang="en-US"/>
              <a:t> ipsum. Vestibulum </a:t>
            </a:r>
            <a:r>
              <a:rPr lang="en-US" err="1"/>
              <a:t>nec</a:t>
            </a:r>
            <a:r>
              <a:rPr lang="en-US"/>
              <a:t> tempus </a:t>
            </a:r>
            <a:r>
              <a:rPr lang="en-US" err="1"/>
              <a:t>tellus</a:t>
            </a:r>
            <a:r>
              <a:rPr lang="en-US"/>
              <a:t>. Integer </a:t>
            </a:r>
            <a:r>
              <a:rPr lang="en-US" err="1"/>
              <a:t>porttitor</a:t>
            </a:r>
            <a:r>
              <a:rPr lang="en-US"/>
              <a:t> </a:t>
            </a:r>
            <a:r>
              <a:rPr lang="en-US" err="1"/>
              <a:t>est</a:t>
            </a:r>
            <a:r>
              <a:rPr lang="en-US"/>
              <a:t> </a:t>
            </a:r>
            <a:r>
              <a:rPr lang="en-US" err="1"/>
              <a:t>eget</a:t>
            </a:r>
            <a:r>
              <a:rPr lang="en-US"/>
              <a:t> ligula </a:t>
            </a:r>
            <a:r>
              <a:rPr lang="en-US" err="1"/>
              <a:t>sodales</a:t>
            </a:r>
            <a:r>
              <a:rPr lang="en-US"/>
              <a:t> </a:t>
            </a:r>
            <a:r>
              <a:rPr lang="en-US" err="1"/>
              <a:t>volutpat</a:t>
            </a:r>
            <a:r>
              <a:rPr lang="en-US"/>
              <a:t>. </a:t>
            </a:r>
            <a:r>
              <a:rPr lang="en-US" err="1"/>
              <a:t>Curabitur</a:t>
            </a:r>
            <a:r>
              <a:rPr lang="en-US"/>
              <a:t> </a:t>
            </a:r>
            <a:r>
              <a:rPr lang="en-US" err="1"/>
              <a:t>pretium</a:t>
            </a:r>
            <a:r>
              <a:rPr lang="en-US"/>
              <a:t> a ligula </a:t>
            </a:r>
            <a:r>
              <a:rPr lang="en-US" err="1"/>
              <a:t>eget</a:t>
            </a:r>
            <a:r>
              <a:rPr lang="en-US"/>
              <a:t> </a:t>
            </a:r>
            <a:r>
              <a:rPr lang="en-US" err="1"/>
              <a:t>blandit</a:t>
            </a:r>
            <a:r>
              <a:rPr lang="en-US"/>
              <a:t>. Sed vel </a:t>
            </a:r>
            <a:r>
              <a:rPr lang="en-US" err="1"/>
              <a:t>tellus</a:t>
            </a:r>
            <a:r>
              <a:rPr lang="en-US"/>
              <a:t> at </a:t>
            </a:r>
            <a:r>
              <a:rPr lang="en-US" err="1"/>
              <a:t>erat</a:t>
            </a:r>
            <a:r>
              <a:rPr lang="en-US"/>
              <a:t> </a:t>
            </a:r>
            <a:r>
              <a:rPr lang="en-US" err="1"/>
              <a:t>varius</a:t>
            </a:r>
            <a:r>
              <a:rPr lang="en-US"/>
              <a:t> </a:t>
            </a:r>
            <a:r>
              <a:rPr lang="en-US" err="1"/>
              <a:t>dignissim</a:t>
            </a:r>
            <a:r>
              <a:rPr lang="en-US"/>
              <a:t> </a:t>
            </a:r>
            <a:r>
              <a:rPr lang="en-US" err="1"/>
              <a:t>eget</a:t>
            </a:r>
            <a:r>
              <a:rPr lang="en-US"/>
              <a:t> </a:t>
            </a:r>
            <a:r>
              <a:rPr lang="en-US" err="1"/>
              <a:t>eget</a:t>
            </a:r>
            <a:r>
              <a:rPr lang="en-US"/>
              <a:t> diam. </a:t>
            </a:r>
            <a:r>
              <a:rPr lang="en-US" err="1"/>
              <a:t>Etiam</a:t>
            </a:r>
            <a:r>
              <a:rPr lang="en-US"/>
              <a:t> </a:t>
            </a:r>
            <a:r>
              <a:rPr lang="en-US" err="1"/>
              <a:t>finibus</a:t>
            </a:r>
            <a:r>
              <a:rPr lang="en-US"/>
              <a:t> </a:t>
            </a:r>
            <a:r>
              <a:rPr lang="en-US" err="1"/>
              <a:t>quis</a:t>
            </a:r>
            <a:r>
              <a:rPr lang="en-US"/>
              <a:t> </a:t>
            </a:r>
            <a:r>
              <a:rPr lang="en-US" err="1"/>
              <a:t>velit</a:t>
            </a:r>
            <a:r>
              <a:rPr lang="en-US"/>
              <a:t> sit </a:t>
            </a:r>
            <a:r>
              <a:rPr lang="en-US" err="1"/>
              <a:t>amet</a:t>
            </a:r>
            <a:r>
              <a:rPr lang="en-US"/>
              <a:t> </a:t>
            </a:r>
            <a:r>
              <a:rPr lang="en-US" err="1"/>
              <a:t>rhoncus</a:t>
            </a:r>
            <a:r>
              <a:rPr lang="en-US"/>
              <a:t>. </a:t>
            </a:r>
            <a:r>
              <a:rPr lang="en-US" err="1"/>
              <a:t>Nulla</a:t>
            </a:r>
            <a:r>
              <a:rPr lang="en-US"/>
              <a:t> </a:t>
            </a:r>
            <a:r>
              <a:rPr lang="en-US" err="1"/>
              <a:t>elit</a:t>
            </a:r>
            <a:r>
              <a:rPr lang="en-US"/>
              <a:t> </a:t>
            </a:r>
            <a:r>
              <a:rPr lang="en-US" err="1"/>
              <a:t>lacus</a:t>
            </a:r>
            <a:r>
              <a:rPr lang="en-US"/>
              <a:t>, convallis </a:t>
            </a:r>
            <a:r>
              <a:rPr lang="en-US" err="1"/>
              <a:t>eget</a:t>
            </a:r>
            <a:r>
              <a:rPr lang="en-US"/>
              <a:t> </a:t>
            </a:r>
            <a:r>
              <a:rPr lang="en-US" err="1"/>
              <a:t>leo</a:t>
            </a:r>
            <a:r>
              <a:rPr lang="en-US"/>
              <a:t> </a:t>
            </a:r>
            <a:r>
              <a:rPr lang="en-US" err="1"/>
              <a:t>nec</a:t>
            </a:r>
            <a:r>
              <a:rPr lang="en-US"/>
              <a:t>, </a:t>
            </a:r>
            <a:r>
              <a:rPr lang="en-US" err="1"/>
              <a:t>rutrum</a:t>
            </a:r>
            <a:r>
              <a:rPr lang="en-US"/>
              <a:t> </a:t>
            </a:r>
            <a:r>
              <a:rPr lang="en-US" err="1"/>
              <a:t>aliquam</a:t>
            </a:r>
            <a:r>
              <a:rPr lang="en-US"/>
              <a:t> </a:t>
            </a:r>
            <a:r>
              <a:rPr lang="en-US" err="1"/>
              <a:t>quam</a:t>
            </a:r>
            <a:r>
              <a:rPr lang="en-US"/>
              <a:t>. </a:t>
            </a:r>
            <a:r>
              <a:rPr lang="en-US" err="1"/>
              <a:t>Vivamus</a:t>
            </a:r>
            <a:r>
              <a:rPr lang="en-US"/>
              <a:t> </a:t>
            </a:r>
            <a:r>
              <a:rPr lang="en-US" err="1"/>
              <a:t>eu</a:t>
            </a:r>
            <a:r>
              <a:rPr lang="en-US"/>
              <a:t> </a:t>
            </a:r>
            <a:r>
              <a:rPr lang="en-US" err="1"/>
              <a:t>urna</a:t>
            </a:r>
            <a:r>
              <a:rPr lang="en-US"/>
              <a:t> ac diam </a:t>
            </a:r>
            <a:r>
              <a:rPr lang="en-US" err="1"/>
              <a:t>luctus</a:t>
            </a:r>
            <a:r>
              <a:rPr lang="en-US"/>
              <a:t> </a:t>
            </a:r>
            <a:r>
              <a:rPr lang="en-US" err="1"/>
              <a:t>vehicula</a:t>
            </a:r>
            <a:r>
              <a:rPr lang="en-US"/>
              <a:t> et </a:t>
            </a:r>
            <a:r>
              <a:rPr lang="en-US" err="1"/>
              <a:t>eu</a:t>
            </a:r>
            <a:r>
              <a:rPr lang="en-US"/>
              <a:t> </a:t>
            </a:r>
            <a:r>
              <a:rPr lang="en-US" err="1"/>
              <a:t>neque</a:t>
            </a:r>
            <a:r>
              <a:rPr lang="en-US"/>
              <a:t>.</a:t>
            </a:r>
          </a:p>
          <a:p>
            <a:pPr lvl="0"/>
            <a:r>
              <a:rPr lang="en-US"/>
              <a:t>Sed vel </a:t>
            </a:r>
            <a:r>
              <a:rPr lang="en-US" err="1"/>
              <a:t>erat</a:t>
            </a:r>
            <a:r>
              <a:rPr lang="en-US"/>
              <a:t> </a:t>
            </a:r>
            <a:r>
              <a:rPr lang="en-US" err="1"/>
              <a:t>turpis</a:t>
            </a:r>
            <a:r>
              <a:rPr lang="en-US"/>
              <a:t>. In id ante </a:t>
            </a:r>
            <a:r>
              <a:rPr lang="en-US" err="1"/>
              <a:t>eget</a:t>
            </a:r>
            <a:r>
              <a:rPr lang="en-US"/>
              <a:t> </a:t>
            </a:r>
            <a:r>
              <a:rPr lang="en-US" err="1"/>
              <a:t>metus</a:t>
            </a:r>
            <a:r>
              <a:rPr lang="en-US"/>
              <a:t> </a:t>
            </a:r>
            <a:r>
              <a:rPr lang="en-US" err="1"/>
              <a:t>volutpat</a:t>
            </a:r>
            <a:r>
              <a:rPr lang="en-US"/>
              <a:t> </a:t>
            </a:r>
            <a:r>
              <a:rPr lang="en-US" err="1"/>
              <a:t>rutrum</a:t>
            </a:r>
            <a:r>
              <a:rPr lang="en-US"/>
              <a:t>. </a:t>
            </a:r>
            <a:r>
              <a:rPr lang="en-US" err="1"/>
              <a:t>Fusce</a:t>
            </a:r>
            <a:r>
              <a:rPr lang="en-US"/>
              <a:t> </a:t>
            </a:r>
            <a:r>
              <a:rPr lang="en-US" err="1"/>
              <a:t>elit</a:t>
            </a:r>
            <a:r>
              <a:rPr lang="en-US"/>
              <a:t> </a:t>
            </a:r>
            <a:r>
              <a:rPr lang="en-US" err="1"/>
              <a:t>neque</a:t>
            </a:r>
            <a:r>
              <a:rPr lang="en-US"/>
              <a:t>, </a:t>
            </a:r>
            <a:r>
              <a:rPr lang="en-US" err="1"/>
              <a:t>pretium</a:t>
            </a:r>
            <a:r>
              <a:rPr lang="en-US"/>
              <a:t> a ex in, </a:t>
            </a:r>
            <a:r>
              <a:rPr lang="en-US" err="1"/>
              <a:t>accumsan</a:t>
            </a:r>
            <a:r>
              <a:rPr lang="en-US"/>
              <a:t> </a:t>
            </a:r>
            <a:r>
              <a:rPr lang="en-US" err="1"/>
              <a:t>faucibus</a:t>
            </a:r>
            <a:r>
              <a:rPr lang="en-US"/>
              <a:t> lorem. </a:t>
            </a:r>
            <a:r>
              <a:rPr lang="en-US" err="1"/>
              <a:t>Fusce</a:t>
            </a:r>
            <a:r>
              <a:rPr lang="en-US"/>
              <a:t> convallis eros </a:t>
            </a:r>
            <a:r>
              <a:rPr lang="en-US" err="1"/>
              <a:t>eu</a:t>
            </a:r>
            <a:r>
              <a:rPr lang="en-US"/>
              <a:t> </a:t>
            </a:r>
            <a:r>
              <a:rPr lang="en-US" err="1"/>
              <a:t>urna</a:t>
            </a:r>
            <a:r>
              <a:rPr lang="en-US"/>
              <a:t> </a:t>
            </a:r>
            <a:r>
              <a:rPr lang="en-US" err="1"/>
              <a:t>condimentum</a:t>
            </a:r>
            <a:r>
              <a:rPr lang="en-US"/>
              <a:t> </a:t>
            </a:r>
            <a:r>
              <a:rPr lang="en-US" err="1"/>
              <a:t>ornare</a:t>
            </a:r>
            <a:r>
              <a:rPr lang="en-US"/>
              <a:t>. </a:t>
            </a:r>
            <a:r>
              <a:rPr lang="en-US" err="1"/>
              <a:t>Nullam</a:t>
            </a:r>
            <a:r>
              <a:rPr lang="en-US"/>
              <a:t> </a:t>
            </a:r>
            <a:r>
              <a:rPr lang="en-US" err="1"/>
              <a:t>ornare</a:t>
            </a:r>
            <a:r>
              <a:rPr lang="en-US"/>
              <a:t> ipsum in </a:t>
            </a:r>
            <a:r>
              <a:rPr lang="en-US" err="1"/>
              <a:t>nibh</a:t>
            </a:r>
            <a:r>
              <a:rPr lang="en-US"/>
              <a:t> </a:t>
            </a:r>
            <a:r>
              <a:rPr lang="en-US" err="1"/>
              <a:t>sodales</a:t>
            </a:r>
            <a:r>
              <a:rPr lang="en-US"/>
              <a:t> </a:t>
            </a:r>
            <a:r>
              <a:rPr lang="en-US" err="1"/>
              <a:t>ultricies</a:t>
            </a:r>
            <a:r>
              <a:rPr lang="en-US"/>
              <a:t>. </a:t>
            </a:r>
            <a:r>
              <a:rPr lang="en-US" err="1"/>
              <a:t>Nullam</a:t>
            </a:r>
            <a:r>
              <a:rPr lang="en-US"/>
              <a:t> </a:t>
            </a:r>
            <a:r>
              <a:rPr lang="en-US" err="1"/>
              <a:t>accumsan</a:t>
            </a:r>
            <a:r>
              <a:rPr lang="en-US"/>
              <a:t> </a:t>
            </a:r>
            <a:r>
              <a:rPr lang="en-US" err="1"/>
              <a:t>malesuada</a:t>
            </a:r>
            <a:r>
              <a:rPr lang="en-US"/>
              <a:t> mi, id porta </a:t>
            </a:r>
            <a:r>
              <a:rPr lang="en-US" err="1"/>
              <a:t>nunc</a:t>
            </a:r>
            <a:r>
              <a:rPr lang="en-US"/>
              <a:t> </a:t>
            </a:r>
            <a:r>
              <a:rPr lang="en-US" err="1"/>
              <a:t>faucibus</a:t>
            </a:r>
            <a:r>
              <a:rPr lang="en-US"/>
              <a:t> a. </a:t>
            </a:r>
            <a:endParaRPr lang="en-GB"/>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13389430" y="1318084"/>
            <a:ext cx="10101942" cy="530043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 name="Picture Placeholder 19">
            <a:extLst>
              <a:ext uri="{FF2B5EF4-FFF2-40B4-BE49-F238E27FC236}">
                <a16:creationId xmlns:a16="http://schemas.microsoft.com/office/drawing/2014/main" id="{31065977-DCA0-CC05-37BF-B4ADBFC921D9}"/>
              </a:ext>
            </a:extLst>
          </p:cNvPr>
          <p:cNvSpPr>
            <a:spLocks noGrp="1"/>
          </p:cNvSpPr>
          <p:nvPr>
            <p:ph type="pic" sz="quarter" idx="12"/>
          </p:nvPr>
        </p:nvSpPr>
        <p:spPr>
          <a:xfrm>
            <a:off x="13389430" y="7358743"/>
            <a:ext cx="10101942" cy="5039173"/>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3079915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 col left, 2 pix - yellow">
    <p:bg>
      <p:bgPr>
        <a:solidFill>
          <a:schemeClr val="accent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40538" y="1318084"/>
            <a:ext cx="11147406" cy="1033231"/>
          </a:xfrm>
        </p:spPr>
        <p:txBody>
          <a:bodyPr>
            <a:normAutofit/>
          </a:bodyPr>
          <a:lstStyle>
            <a:lvl1pPr>
              <a:defRPr sz="5400">
                <a:solidFill>
                  <a:schemeClr val="tx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9838" y="5769429"/>
            <a:ext cx="11148105" cy="6628946"/>
          </a:xfrm>
          <a:noFill/>
        </p:spPr>
        <p:txBody>
          <a:bodyPr lIns="0" tIns="0" rIns="0" bIns="0" numCol="1" spcCol="900000">
            <a:noAutofit/>
          </a:bodyPr>
          <a:lstStyle>
            <a:lvl1pPr>
              <a:lnSpc>
                <a:spcPts val="3800"/>
              </a:lnSpc>
              <a:spcBef>
                <a:spcPts val="0"/>
              </a:spcBef>
              <a:spcAft>
                <a:spcPts val="3000"/>
              </a:spcAft>
              <a:defRPr sz="2800">
                <a:solidFill>
                  <a:srgbClr val="000000"/>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a:t>
            </a:r>
            <a:endParaRPr lang="en-GB" dirty="0"/>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13389430" y="1318084"/>
            <a:ext cx="10101942" cy="530043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 name="Picture Placeholder 19">
            <a:extLst>
              <a:ext uri="{FF2B5EF4-FFF2-40B4-BE49-F238E27FC236}">
                <a16:creationId xmlns:a16="http://schemas.microsoft.com/office/drawing/2014/main" id="{31065977-DCA0-CC05-37BF-B4ADBFC921D9}"/>
              </a:ext>
            </a:extLst>
          </p:cNvPr>
          <p:cNvSpPr>
            <a:spLocks noGrp="1"/>
          </p:cNvSpPr>
          <p:nvPr>
            <p:ph type="pic" sz="quarter" idx="12"/>
          </p:nvPr>
        </p:nvSpPr>
        <p:spPr>
          <a:xfrm>
            <a:off x="13389430" y="7358743"/>
            <a:ext cx="10101942" cy="5039173"/>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106656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 col left, 2 pix - white">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40538" y="1318084"/>
            <a:ext cx="11147406" cy="1033231"/>
          </a:xfrm>
        </p:spPr>
        <p:txBody>
          <a:bodyPr>
            <a:normAutofit/>
          </a:bodyPr>
          <a:lstStyle>
            <a:lvl1pPr>
              <a:defRPr sz="5400">
                <a:solidFill>
                  <a:schemeClr val="tx1"/>
                </a:solidFill>
                <a:latin typeface="+mj-lt"/>
              </a:defRPr>
            </a:lvl1pPr>
          </a:lstStyle>
          <a:p>
            <a:r>
              <a:rPr lang="en-US"/>
              <a:t>Title</a:t>
            </a:r>
            <a:endParaRPr lang="en-GB"/>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9838" y="5769429"/>
            <a:ext cx="11148105" cy="6628946"/>
          </a:xfrm>
        </p:spPr>
        <p:txBody>
          <a:bodyPr lIns="0" tIns="0" rIns="0" bIns="0" numCol="1" spcCol="900000">
            <a:noAutofit/>
          </a:bodyPr>
          <a:lstStyle>
            <a:lvl1pPr>
              <a:lnSpc>
                <a:spcPts val="3800"/>
              </a:lnSpc>
              <a:spcBef>
                <a:spcPts val="0"/>
              </a:spcBef>
              <a:spcAft>
                <a:spcPts val="3000"/>
              </a:spcAft>
              <a:defRPr sz="2800">
                <a:solidFill>
                  <a:srgbClr val="000000"/>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a:t>
            </a:r>
            <a:endParaRPr lang="en-GB" dirty="0"/>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13389430" y="1318084"/>
            <a:ext cx="10101942" cy="530043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 name="Picture Placeholder 19">
            <a:extLst>
              <a:ext uri="{FF2B5EF4-FFF2-40B4-BE49-F238E27FC236}">
                <a16:creationId xmlns:a16="http://schemas.microsoft.com/office/drawing/2014/main" id="{31065977-DCA0-CC05-37BF-B4ADBFC921D9}"/>
              </a:ext>
            </a:extLst>
          </p:cNvPr>
          <p:cNvSpPr>
            <a:spLocks noGrp="1"/>
          </p:cNvSpPr>
          <p:nvPr>
            <p:ph type="pic" sz="quarter" idx="12"/>
          </p:nvPr>
        </p:nvSpPr>
        <p:spPr>
          <a:xfrm>
            <a:off x="13389430" y="7358743"/>
            <a:ext cx="10101942" cy="5039173"/>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1057127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 col right, 2 pix - purple">
    <p:bg>
      <p:bgPr>
        <a:solidFill>
          <a:schemeClr val="tx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343966" y="1318084"/>
            <a:ext cx="11147406" cy="1033231"/>
          </a:xfrm>
        </p:spPr>
        <p:txBody>
          <a:bodyPr>
            <a:normAutofit/>
          </a:bodyPr>
          <a:lstStyle>
            <a:lvl1pPr>
              <a:defRPr sz="5400">
                <a:solidFill>
                  <a:schemeClr val="accent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43266" y="5769429"/>
            <a:ext cx="11148105" cy="6628946"/>
          </a:xfrm>
        </p:spPr>
        <p:txBody>
          <a:bodyPr lIns="0" tIns="0" rIns="0" bIns="0" numCol="1" spcCol="900000">
            <a:noAutofit/>
          </a:bodyPr>
          <a:lstStyle>
            <a:lvl1pPr>
              <a:lnSpc>
                <a:spcPts val="3800"/>
              </a:lnSpc>
              <a:spcBef>
                <a:spcPts val="0"/>
              </a:spcBef>
              <a:spcAft>
                <a:spcPts val="3000"/>
              </a:spcAft>
              <a:defRPr sz="2800">
                <a:solidFill>
                  <a:schemeClr val="bg1"/>
                </a:solidFill>
              </a:defRPr>
            </a:lvl1pPr>
            <a:lvl2pPr>
              <a:defRPr sz="2800"/>
            </a:lvl2pPr>
            <a:lvl3pPr>
              <a:defRPr sz="2800"/>
            </a:lvl3pPr>
            <a:lvl4pPr>
              <a:defRPr sz="2800"/>
            </a:lvl4pPr>
            <a:lvl5pPr>
              <a:defRPr sz="2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Aenean at </a:t>
            </a:r>
            <a:r>
              <a:rPr lang="en-US" err="1"/>
              <a:t>quam</a:t>
            </a:r>
            <a:r>
              <a:rPr lang="en-US"/>
              <a:t> </a:t>
            </a:r>
            <a:r>
              <a:rPr lang="en-US" err="1"/>
              <a:t>augue</a:t>
            </a:r>
            <a:r>
              <a:rPr lang="en-US"/>
              <a:t>. Morbi </a:t>
            </a:r>
            <a:r>
              <a:rPr lang="en-US" err="1"/>
              <a:t>quis</a:t>
            </a:r>
            <a:r>
              <a:rPr lang="en-US"/>
              <a:t> </a:t>
            </a:r>
            <a:r>
              <a:rPr lang="en-US" err="1"/>
              <a:t>odio</a:t>
            </a:r>
            <a:r>
              <a:rPr lang="en-US"/>
              <a:t> ipsum. Vestibulum </a:t>
            </a:r>
            <a:r>
              <a:rPr lang="en-US" err="1"/>
              <a:t>nec</a:t>
            </a:r>
            <a:r>
              <a:rPr lang="en-US"/>
              <a:t> tempus </a:t>
            </a:r>
            <a:r>
              <a:rPr lang="en-US" err="1"/>
              <a:t>tellus</a:t>
            </a:r>
            <a:r>
              <a:rPr lang="en-US"/>
              <a:t>. Integer </a:t>
            </a:r>
            <a:r>
              <a:rPr lang="en-US" err="1"/>
              <a:t>porttitor</a:t>
            </a:r>
            <a:r>
              <a:rPr lang="en-US"/>
              <a:t> </a:t>
            </a:r>
            <a:r>
              <a:rPr lang="en-US" err="1"/>
              <a:t>est</a:t>
            </a:r>
            <a:r>
              <a:rPr lang="en-US"/>
              <a:t> </a:t>
            </a:r>
            <a:r>
              <a:rPr lang="en-US" err="1"/>
              <a:t>eget</a:t>
            </a:r>
            <a:r>
              <a:rPr lang="en-US"/>
              <a:t> ligula </a:t>
            </a:r>
            <a:r>
              <a:rPr lang="en-US" err="1"/>
              <a:t>sodales</a:t>
            </a:r>
            <a:r>
              <a:rPr lang="en-US"/>
              <a:t> </a:t>
            </a:r>
            <a:r>
              <a:rPr lang="en-US" err="1"/>
              <a:t>volutpat</a:t>
            </a:r>
            <a:r>
              <a:rPr lang="en-US"/>
              <a:t>. </a:t>
            </a:r>
            <a:r>
              <a:rPr lang="en-US" err="1"/>
              <a:t>Curabitur</a:t>
            </a:r>
            <a:r>
              <a:rPr lang="en-US"/>
              <a:t> </a:t>
            </a:r>
            <a:r>
              <a:rPr lang="en-US" err="1"/>
              <a:t>pretium</a:t>
            </a:r>
            <a:r>
              <a:rPr lang="en-US"/>
              <a:t> a ligula </a:t>
            </a:r>
            <a:r>
              <a:rPr lang="en-US" err="1"/>
              <a:t>eget</a:t>
            </a:r>
            <a:r>
              <a:rPr lang="en-US"/>
              <a:t> </a:t>
            </a:r>
            <a:r>
              <a:rPr lang="en-US" err="1"/>
              <a:t>blandit</a:t>
            </a:r>
            <a:r>
              <a:rPr lang="en-US"/>
              <a:t>. Sed vel </a:t>
            </a:r>
            <a:r>
              <a:rPr lang="en-US" err="1"/>
              <a:t>tellus</a:t>
            </a:r>
            <a:r>
              <a:rPr lang="en-US"/>
              <a:t> at </a:t>
            </a:r>
            <a:r>
              <a:rPr lang="en-US" err="1"/>
              <a:t>erat</a:t>
            </a:r>
            <a:r>
              <a:rPr lang="en-US"/>
              <a:t> </a:t>
            </a:r>
            <a:r>
              <a:rPr lang="en-US" err="1"/>
              <a:t>varius</a:t>
            </a:r>
            <a:r>
              <a:rPr lang="en-US"/>
              <a:t> </a:t>
            </a:r>
            <a:r>
              <a:rPr lang="en-US" err="1"/>
              <a:t>dignissim</a:t>
            </a:r>
            <a:r>
              <a:rPr lang="en-US"/>
              <a:t> </a:t>
            </a:r>
            <a:r>
              <a:rPr lang="en-US" err="1"/>
              <a:t>eget</a:t>
            </a:r>
            <a:r>
              <a:rPr lang="en-US"/>
              <a:t> </a:t>
            </a:r>
            <a:r>
              <a:rPr lang="en-US" err="1"/>
              <a:t>eget</a:t>
            </a:r>
            <a:r>
              <a:rPr lang="en-US"/>
              <a:t> diam. </a:t>
            </a:r>
            <a:r>
              <a:rPr lang="en-US" err="1"/>
              <a:t>Etiam</a:t>
            </a:r>
            <a:r>
              <a:rPr lang="en-US"/>
              <a:t> </a:t>
            </a:r>
            <a:r>
              <a:rPr lang="en-US" err="1"/>
              <a:t>finibus</a:t>
            </a:r>
            <a:r>
              <a:rPr lang="en-US"/>
              <a:t> </a:t>
            </a:r>
            <a:r>
              <a:rPr lang="en-US" err="1"/>
              <a:t>quis</a:t>
            </a:r>
            <a:r>
              <a:rPr lang="en-US"/>
              <a:t> </a:t>
            </a:r>
            <a:r>
              <a:rPr lang="en-US" err="1"/>
              <a:t>velit</a:t>
            </a:r>
            <a:r>
              <a:rPr lang="en-US"/>
              <a:t> sit </a:t>
            </a:r>
            <a:r>
              <a:rPr lang="en-US" err="1"/>
              <a:t>amet</a:t>
            </a:r>
            <a:r>
              <a:rPr lang="en-US"/>
              <a:t> </a:t>
            </a:r>
            <a:r>
              <a:rPr lang="en-US" err="1"/>
              <a:t>rhoncus</a:t>
            </a:r>
            <a:r>
              <a:rPr lang="en-US"/>
              <a:t>. </a:t>
            </a:r>
            <a:r>
              <a:rPr lang="en-US" err="1"/>
              <a:t>Nulla</a:t>
            </a:r>
            <a:r>
              <a:rPr lang="en-US"/>
              <a:t> </a:t>
            </a:r>
            <a:r>
              <a:rPr lang="en-US" err="1"/>
              <a:t>elit</a:t>
            </a:r>
            <a:r>
              <a:rPr lang="en-US"/>
              <a:t> </a:t>
            </a:r>
            <a:r>
              <a:rPr lang="en-US" err="1"/>
              <a:t>lacus</a:t>
            </a:r>
            <a:r>
              <a:rPr lang="en-US"/>
              <a:t>, convallis </a:t>
            </a:r>
            <a:r>
              <a:rPr lang="en-US" err="1"/>
              <a:t>eget</a:t>
            </a:r>
            <a:r>
              <a:rPr lang="en-US"/>
              <a:t> </a:t>
            </a:r>
            <a:r>
              <a:rPr lang="en-US" err="1"/>
              <a:t>leo</a:t>
            </a:r>
            <a:r>
              <a:rPr lang="en-US"/>
              <a:t> </a:t>
            </a:r>
            <a:r>
              <a:rPr lang="en-US" err="1"/>
              <a:t>nec</a:t>
            </a:r>
            <a:r>
              <a:rPr lang="en-US"/>
              <a:t>, </a:t>
            </a:r>
            <a:r>
              <a:rPr lang="en-US" err="1"/>
              <a:t>rutrum</a:t>
            </a:r>
            <a:r>
              <a:rPr lang="en-US"/>
              <a:t> </a:t>
            </a:r>
            <a:r>
              <a:rPr lang="en-US" err="1"/>
              <a:t>aliquam</a:t>
            </a:r>
            <a:r>
              <a:rPr lang="en-US"/>
              <a:t> </a:t>
            </a:r>
            <a:r>
              <a:rPr lang="en-US" err="1"/>
              <a:t>quam</a:t>
            </a:r>
            <a:r>
              <a:rPr lang="en-US"/>
              <a:t>. </a:t>
            </a:r>
            <a:r>
              <a:rPr lang="en-US" err="1"/>
              <a:t>Vivamus</a:t>
            </a:r>
            <a:r>
              <a:rPr lang="en-US"/>
              <a:t> </a:t>
            </a:r>
            <a:r>
              <a:rPr lang="en-US" err="1"/>
              <a:t>eu</a:t>
            </a:r>
            <a:r>
              <a:rPr lang="en-US"/>
              <a:t> </a:t>
            </a:r>
            <a:r>
              <a:rPr lang="en-US" err="1"/>
              <a:t>urna</a:t>
            </a:r>
            <a:r>
              <a:rPr lang="en-US"/>
              <a:t> ac diam </a:t>
            </a:r>
            <a:r>
              <a:rPr lang="en-US" err="1"/>
              <a:t>luctus</a:t>
            </a:r>
            <a:r>
              <a:rPr lang="en-US"/>
              <a:t> </a:t>
            </a:r>
            <a:r>
              <a:rPr lang="en-US" err="1"/>
              <a:t>vehicula</a:t>
            </a:r>
            <a:r>
              <a:rPr lang="en-US"/>
              <a:t> et </a:t>
            </a:r>
            <a:r>
              <a:rPr lang="en-US" err="1"/>
              <a:t>eu</a:t>
            </a:r>
            <a:r>
              <a:rPr lang="en-US"/>
              <a:t> </a:t>
            </a:r>
            <a:r>
              <a:rPr lang="en-US" err="1"/>
              <a:t>neque</a:t>
            </a:r>
            <a:r>
              <a:rPr lang="en-US"/>
              <a:t>.</a:t>
            </a:r>
          </a:p>
          <a:p>
            <a:pPr lvl="0"/>
            <a:r>
              <a:rPr lang="en-US"/>
              <a:t>Sed vel </a:t>
            </a:r>
            <a:r>
              <a:rPr lang="en-US" err="1"/>
              <a:t>erat</a:t>
            </a:r>
            <a:r>
              <a:rPr lang="en-US"/>
              <a:t> </a:t>
            </a:r>
            <a:r>
              <a:rPr lang="en-US" err="1"/>
              <a:t>turpis</a:t>
            </a:r>
            <a:r>
              <a:rPr lang="en-US"/>
              <a:t>. In id ante </a:t>
            </a:r>
            <a:r>
              <a:rPr lang="en-US" err="1"/>
              <a:t>eget</a:t>
            </a:r>
            <a:r>
              <a:rPr lang="en-US"/>
              <a:t> </a:t>
            </a:r>
            <a:r>
              <a:rPr lang="en-US" err="1"/>
              <a:t>metus</a:t>
            </a:r>
            <a:r>
              <a:rPr lang="en-US"/>
              <a:t> </a:t>
            </a:r>
            <a:r>
              <a:rPr lang="en-US" err="1"/>
              <a:t>volutpat</a:t>
            </a:r>
            <a:r>
              <a:rPr lang="en-US"/>
              <a:t> </a:t>
            </a:r>
            <a:r>
              <a:rPr lang="en-US" err="1"/>
              <a:t>rutrum</a:t>
            </a:r>
            <a:r>
              <a:rPr lang="en-US"/>
              <a:t>. </a:t>
            </a:r>
            <a:r>
              <a:rPr lang="en-US" err="1"/>
              <a:t>Fusce</a:t>
            </a:r>
            <a:r>
              <a:rPr lang="en-US"/>
              <a:t> </a:t>
            </a:r>
            <a:r>
              <a:rPr lang="en-US" err="1"/>
              <a:t>elit</a:t>
            </a:r>
            <a:r>
              <a:rPr lang="en-US"/>
              <a:t> </a:t>
            </a:r>
            <a:r>
              <a:rPr lang="en-US" err="1"/>
              <a:t>neque</a:t>
            </a:r>
            <a:r>
              <a:rPr lang="en-US"/>
              <a:t>, </a:t>
            </a:r>
            <a:r>
              <a:rPr lang="en-US" err="1"/>
              <a:t>pretium</a:t>
            </a:r>
            <a:r>
              <a:rPr lang="en-US"/>
              <a:t> a ex in, </a:t>
            </a:r>
            <a:r>
              <a:rPr lang="en-US" err="1"/>
              <a:t>accumsan</a:t>
            </a:r>
            <a:r>
              <a:rPr lang="en-US"/>
              <a:t> </a:t>
            </a:r>
            <a:r>
              <a:rPr lang="en-US" err="1"/>
              <a:t>faucibus</a:t>
            </a:r>
            <a:r>
              <a:rPr lang="en-US"/>
              <a:t> lorem. </a:t>
            </a:r>
            <a:r>
              <a:rPr lang="en-US" err="1"/>
              <a:t>Fusce</a:t>
            </a:r>
            <a:r>
              <a:rPr lang="en-US"/>
              <a:t> convallis eros </a:t>
            </a:r>
            <a:r>
              <a:rPr lang="en-US" err="1"/>
              <a:t>eu</a:t>
            </a:r>
            <a:r>
              <a:rPr lang="en-US"/>
              <a:t> </a:t>
            </a:r>
            <a:r>
              <a:rPr lang="en-US" err="1"/>
              <a:t>urna</a:t>
            </a:r>
            <a:r>
              <a:rPr lang="en-US"/>
              <a:t> </a:t>
            </a:r>
            <a:r>
              <a:rPr lang="en-US" err="1"/>
              <a:t>condimentum</a:t>
            </a:r>
            <a:r>
              <a:rPr lang="en-US"/>
              <a:t> </a:t>
            </a:r>
            <a:r>
              <a:rPr lang="en-US" err="1"/>
              <a:t>ornare</a:t>
            </a:r>
            <a:r>
              <a:rPr lang="en-US"/>
              <a:t>. </a:t>
            </a:r>
            <a:r>
              <a:rPr lang="en-US" err="1"/>
              <a:t>Nullam</a:t>
            </a:r>
            <a:r>
              <a:rPr lang="en-US"/>
              <a:t> </a:t>
            </a:r>
            <a:r>
              <a:rPr lang="en-US" err="1"/>
              <a:t>ornare</a:t>
            </a:r>
            <a:r>
              <a:rPr lang="en-US"/>
              <a:t> ipsum in </a:t>
            </a:r>
            <a:r>
              <a:rPr lang="en-US" err="1"/>
              <a:t>nibh</a:t>
            </a:r>
            <a:r>
              <a:rPr lang="en-US"/>
              <a:t> </a:t>
            </a:r>
            <a:r>
              <a:rPr lang="en-US" err="1"/>
              <a:t>sodales</a:t>
            </a:r>
            <a:r>
              <a:rPr lang="en-US"/>
              <a:t> </a:t>
            </a:r>
            <a:r>
              <a:rPr lang="en-US" err="1"/>
              <a:t>ultricies</a:t>
            </a:r>
            <a:r>
              <a:rPr lang="en-US"/>
              <a:t>. </a:t>
            </a:r>
            <a:r>
              <a:rPr lang="en-US" err="1"/>
              <a:t>Nullam</a:t>
            </a:r>
            <a:r>
              <a:rPr lang="en-US"/>
              <a:t> </a:t>
            </a:r>
            <a:r>
              <a:rPr lang="en-US" err="1"/>
              <a:t>accumsan</a:t>
            </a:r>
            <a:r>
              <a:rPr lang="en-US"/>
              <a:t> </a:t>
            </a:r>
            <a:r>
              <a:rPr lang="en-US" err="1"/>
              <a:t>malesuada</a:t>
            </a:r>
            <a:r>
              <a:rPr lang="en-US"/>
              <a:t> mi, id porta </a:t>
            </a:r>
            <a:r>
              <a:rPr lang="en-US" err="1"/>
              <a:t>nunc</a:t>
            </a:r>
            <a:r>
              <a:rPr lang="en-US"/>
              <a:t> </a:t>
            </a:r>
            <a:r>
              <a:rPr lang="en-US" err="1"/>
              <a:t>faucibus</a:t>
            </a:r>
            <a:r>
              <a:rPr lang="en-US"/>
              <a:t> a. </a:t>
            </a:r>
            <a:endParaRPr lang="en-GB"/>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1132115" y="1318084"/>
            <a:ext cx="10101942" cy="530043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 name="Picture Placeholder 19">
            <a:extLst>
              <a:ext uri="{FF2B5EF4-FFF2-40B4-BE49-F238E27FC236}">
                <a16:creationId xmlns:a16="http://schemas.microsoft.com/office/drawing/2014/main" id="{31065977-DCA0-CC05-37BF-B4ADBFC921D9}"/>
              </a:ext>
            </a:extLst>
          </p:cNvPr>
          <p:cNvSpPr>
            <a:spLocks noGrp="1"/>
          </p:cNvSpPr>
          <p:nvPr>
            <p:ph type="pic" sz="quarter" idx="12"/>
          </p:nvPr>
        </p:nvSpPr>
        <p:spPr>
          <a:xfrm>
            <a:off x="1132115" y="7358743"/>
            <a:ext cx="10101942" cy="5039173"/>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765288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 col right, 2 pix - yellow">
    <p:bg>
      <p:bgPr>
        <a:solidFill>
          <a:schemeClr val="accent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343966" y="1318084"/>
            <a:ext cx="11147406" cy="1033231"/>
          </a:xfrm>
        </p:spPr>
        <p:txBody>
          <a:bodyPr>
            <a:normAutofit/>
          </a:bodyPr>
          <a:lstStyle>
            <a:lvl1pPr>
              <a:defRPr sz="5400">
                <a:solidFill>
                  <a:schemeClr val="tx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43266" y="5769429"/>
            <a:ext cx="11148105" cy="6628946"/>
          </a:xfrm>
        </p:spPr>
        <p:txBody>
          <a:bodyPr lIns="0" tIns="0" rIns="0" bIns="0" numCol="1" spcCol="900000">
            <a:noAutofit/>
          </a:bodyPr>
          <a:lstStyle>
            <a:lvl1pPr>
              <a:lnSpc>
                <a:spcPts val="3800"/>
              </a:lnSpc>
              <a:spcBef>
                <a:spcPts val="0"/>
              </a:spcBef>
              <a:spcAft>
                <a:spcPts val="3000"/>
              </a:spcAft>
              <a:defRPr sz="2800">
                <a:solidFill>
                  <a:srgbClr val="000000"/>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a:t>
            </a:r>
            <a:endParaRPr lang="en-GB" dirty="0"/>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1132115" y="1318084"/>
            <a:ext cx="10101942" cy="530043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 name="Picture Placeholder 19">
            <a:extLst>
              <a:ext uri="{FF2B5EF4-FFF2-40B4-BE49-F238E27FC236}">
                <a16:creationId xmlns:a16="http://schemas.microsoft.com/office/drawing/2014/main" id="{31065977-DCA0-CC05-37BF-B4ADBFC921D9}"/>
              </a:ext>
            </a:extLst>
          </p:cNvPr>
          <p:cNvSpPr>
            <a:spLocks noGrp="1"/>
          </p:cNvSpPr>
          <p:nvPr>
            <p:ph type="pic" sz="quarter" idx="12"/>
          </p:nvPr>
        </p:nvSpPr>
        <p:spPr>
          <a:xfrm>
            <a:off x="1132115" y="7358743"/>
            <a:ext cx="10101942" cy="5039173"/>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3514354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 col right, 2 pix - white">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2343966" y="1318084"/>
            <a:ext cx="11147406" cy="1033231"/>
          </a:xfrm>
        </p:spPr>
        <p:txBody>
          <a:bodyPr>
            <a:normAutofit/>
          </a:bodyPr>
          <a:lstStyle>
            <a:lvl1pPr>
              <a:defRPr sz="5400">
                <a:solidFill>
                  <a:schemeClr val="tx1"/>
                </a:solidFill>
                <a:latin typeface="+mj-lt"/>
              </a:defRPr>
            </a:lvl1pPr>
          </a:lstStyle>
          <a:p>
            <a:r>
              <a:rPr lang="en-US"/>
              <a:t>Title</a:t>
            </a:r>
            <a:endParaRPr lang="en-GB"/>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2343266" y="5769429"/>
            <a:ext cx="11148105" cy="6628946"/>
          </a:xfrm>
        </p:spPr>
        <p:txBody>
          <a:bodyPr lIns="0" tIns="0" rIns="0" bIns="0" numCol="1" spcCol="900000">
            <a:noAutofit/>
          </a:bodyPr>
          <a:lstStyle>
            <a:lvl1pPr>
              <a:lnSpc>
                <a:spcPts val="3800"/>
              </a:lnSpc>
              <a:spcBef>
                <a:spcPts val="0"/>
              </a:spcBef>
              <a:spcAft>
                <a:spcPts val="3000"/>
              </a:spcAft>
              <a:defRPr sz="2800">
                <a:solidFill>
                  <a:srgbClr val="000000"/>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a:p>
            <a:pPr lvl="0"/>
            <a:r>
              <a:rPr lang="en-US" dirty="0"/>
              <a:t>Sed vel </a:t>
            </a:r>
            <a:r>
              <a:rPr lang="en-US" dirty="0" err="1"/>
              <a:t>erat</a:t>
            </a:r>
            <a:r>
              <a:rPr lang="en-US" dirty="0"/>
              <a:t> </a:t>
            </a:r>
            <a:r>
              <a:rPr lang="en-US" dirty="0" err="1"/>
              <a:t>turpis</a:t>
            </a:r>
            <a:r>
              <a:rPr lang="en-US" dirty="0"/>
              <a:t>. In id ante </a:t>
            </a:r>
            <a:r>
              <a:rPr lang="en-US" dirty="0" err="1"/>
              <a:t>eget</a:t>
            </a:r>
            <a:r>
              <a:rPr lang="en-US" dirty="0"/>
              <a:t> </a:t>
            </a:r>
            <a:r>
              <a:rPr lang="en-US" dirty="0" err="1"/>
              <a:t>metus</a:t>
            </a:r>
            <a:r>
              <a:rPr lang="en-US" dirty="0"/>
              <a:t> </a:t>
            </a:r>
            <a:r>
              <a:rPr lang="en-US" dirty="0" err="1"/>
              <a:t>volutpat</a:t>
            </a:r>
            <a:r>
              <a:rPr lang="en-US" dirty="0"/>
              <a:t> </a:t>
            </a:r>
            <a:r>
              <a:rPr lang="en-US" dirty="0" err="1"/>
              <a:t>rutrum</a:t>
            </a:r>
            <a:r>
              <a:rPr lang="en-US" dirty="0"/>
              <a:t>. </a:t>
            </a:r>
            <a:r>
              <a:rPr lang="en-US" dirty="0" err="1"/>
              <a:t>Fusce</a:t>
            </a:r>
            <a:r>
              <a:rPr lang="en-US" dirty="0"/>
              <a:t> </a:t>
            </a:r>
            <a:r>
              <a:rPr lang="en-US" dirty="0" err="1"/>
              <a:t>elit</a:t>
            </a:r>
            <a:r>
              <a:rPr lang="en-US" dirty="0"/>
              <a:t> </a:t>
            </a:r>
            <a:r>
              <a:rPr lang="en-US" dirty="0" err="1"/>
              <a:t>neque</a:t>
            </a:r>
            <a:r>
              <a:rPr lang="en-US" dirty="0"/>
              <a:t>, </a:t>
            </a:r>
            <a:r>
              <a:rPr lang="en-US" dirty="0" err="1"/>
              <a:t>pretium</a:t>
            </a:r>
            <a:r>
              <a:rPr lang="en-US" dirty="0"/>
              <a:t> a ex in, </a:t>
            </a:r>
            <a:r>
              <a:rPr lang="en-US" dirty="0" err="1"/>
              <a:t>accumsan</a:t>
            </a:r>
            <a:r>
              <a:rPr lang="en-US" dirty="0"/>
              <a:t> </a:t>
            </a:r>
            <a:r>
              <a:rPr lang="en-US" dirty="0" err="1"/>
              <a:t>faucibus</a:t>
            </a:r>
            <a:r>
              <a:rPr lang="en-US" dirty="0"/>
              <a:t> lorem. </a:t>
            </a:r>
            <a:r>
              <a:rPr lang="en-US" dirty="0" err="1"/>
              <a:t>Fusce</a:t>
            </a:r>
            <a:r>
              <a:rPr lang="en-US" dirty="0"/>
              <a:t> convallis eros </a:t>
            </a:r>
            <a:r>
              <a:rPr lang="en-US" dirty="0" err="1"/>
              <a:t>eu</a:t>
            </a:r>
            <a:r>
              <a:rPr lang="en-US" dirty="0"/>
              <a:t> </a:t>
            </a:r>
            <a:r>
              <a:rPr lang="en-US" dirty="0" err="1"/>
              <a:t>urna</a:t>
            </a:r>
            <a:r>
              <a:rPr lang="en-US" dirty="0"/>
              <a:t> </a:t>
            </a:r>
            <a:r>
              <a:rPr lang="en-US" dirty="0" err="1"/>
              <a:t>condimentum</a:t>
            </a:r>
            <a:r>
              <a:rPr lang="en-US" dirty="0"/>
              <a:t> </a:t>
            </a:r>
            <a:r>
              <a:rPr lang="en-US" dirty="0" err="1"/>
              <a:t>ornare</a:t>
            </a:r>
            <a:r>
              <a:rPr lang="en-US" dirty="0"/>
              <a:t>. </a:t>
            </a:r>
            <a:r>
              <a:rPr lang="en-US" dirty="0" err="1"/>
              <a:t>Nullam</a:t>
            </a:r>
            <a:r>
              <a:rPr lang="en-US" dirty="0"/>
              <a:t> </a:t>
            </a:r>
            <a:r>
              <a:rPr lang="en-US" dirty="0" err="1"/>
              <a:t>ornare</a:t>
            </a:r>
            <a:r>
              <a:rPr lang="en-US" dirty="0"/>
              <a:t> ipsum in </a:t>
            </a:r>
            <a:r>
              <a:rPr lang="en-US" dirty="0" err="1"/>
              <a:t>nibh</a:t>
            </a:r>
            <a:r>
              <a:rPr lang="en-US" dirty="0"/>
              <a:t> </a:t>
            </a:r>
            <a:r>
              <a:rPr lang="en-US" dirty="0" err="1"/>
              <a:t>sodales</a:t>
            </a:r>
            <a:r>
              <a:rPr lang="en-US" dirty="0"/>
              <a:t> </a:t>
            </a:r>
            <a:r>
              <a:rPr lang="en-US" dirty="0" err="1"/>
              <a:t>ultricies</a:t>
            </a:r>
            <a:r>
              <a:rPr lang="en-US" dirty="0"/>
              <a:t>. </a:t>
            </a:r>
            <a:r>
              <a:rPr lang="en-US" dirty="0" err="1"/>
              <a:t>Nullam</a:t>
            </a:r>
            <a:r>
              <a:rPr lang="en-US" dirty="0"/>
              <a:t> </a:t>
            </a:r>
            <a:r>
              <a:rPr lang="en-US" dirty="0" err="1"/>
              <a:t>accumsan</a:t>
            </a:r>
            <a:r>
              <a:rPr lang="en-US" dirty="0"/>
              <a:t> </a:t>
            </a:r>
            <a:r>
              <a:rPr lang="en-US" dirty="0" err="1"/>
              <a:t>malesuada</a:t>
            </a:r>
            <a:r>
              <a:rPr lang="en-US" dirty="0"/>
              <a:t> mi, id porta </a:t>
            </a:r>
            <a:r>
              <a:rPr lang="en-US" dirty="0" err="1"/>
              <a:t>nunc</a:t>
            </a:r>
            <a:r>
              <a:rPr lang="en-US" dirty="0"/>
              <a:t> </a:t>
            </a:r>
            <a:r>
              <a:rPr lang="en-US" dirty="0" err="1"/>
              <a:t>faucibus</a:t>
            </a:r>
            <a:r>
              <a:rPr lang="en-US" dirty="0"/>
              <a:t> a. </a:t>
            </a:r>
            <a:endParaRPr lang="en-GB" dirty="0"/>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1132115" y="1318084"/>
            <a:ext cx="10101942" cy="530043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 name="Picture Placeholder 19">
            <a:extLst>
              <a:ext uri="{FF2B5EF4-FFF2-40B4-BE49-F238E27FC236}">
                <a16:creationId xmlns:a16="http://schemas.microsoft.com/office/drawing/2014/main" id="{31065977-DCA0-CC05-37BF-B4ADBFC921D9}"/>
              </a:ext>
            </a:extLst>
          </p:cNvPr>
          <p:cNvSpPr>
            <a:spLocks noGrp="1"/>
          </p:cNvSpPr>
          <p:nvPr>
            <p:ph type="pic" sz="quarter" idx="12"/>
          </p:nvPr>
        </p:nvSpPr>
        <p:spPr>
          <a:xfrm>
            <a:off x="1132115" y="7358743"/>
            <a:ext cx="10101942" cy="5039173"/>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626115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arge pic - purple">
    <p:bg>
      <p:bgPr>
        <a:solidFill>
          <a:schemeClr val="tx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164338" y="8633284"/>
            <a:ext cx="22327034" cy="1033231"/>
          </a:xfrm>
        </p:spPr>
        <p:txBody>
          <a:bodyPr>
            <a:normAutofit/>
          </a:bodyPr>
          <a:lstStyle>
            <a:lvl1pPr>
              <a:defRPr sz="5400">
                <a:solidFill>
                  <a:schemeClr val="accent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132116" y="10450285"/>
            <a:ext cx="22359256" cy="1948089"/>
          </a:xfrm>
        </p:spPr>
        <p:txBody>
          <a:bodyPr lIns="0" tIns="0" rIns="0" bIns="0" numCol="1" spcCol="900000">
            <a:noAutofit/>
          </a:bodyPr>
          <a:lstStyle>
            <a:lvl1pPr>
              <a:lnSpc>
                <a:spcPts val="3800"/>
              </a:lnSpc>
              <a:spcBef>
                <a:spcPts val="0"/>
              </a:spcBef>
              <a:spcAft>
                <a:spcPts val="3000"/>
              </a:spcAft>
              <a:defRPr sz="2800">
                <a:solidFill>
                  <a:schemeClr val="bg1"/>
                </a:solidFill>
              </a:defRPr>
            </a:lvl1pPr>
            <a:lvl2pPr>
              <a:defRPr sz="2800"/>
            </a:lvl2pPr>
            <a:lvl3pPr>
              <a:defRPr sz="2800"/>
            </a:lvl3pPr>
            <a:lvl4pPr>
              <a:defRPr sz="2800"/>
            </a:lvl4pPr>
            <a:lvl5pPr>
              <a:defRPr sz="2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Aenean at </a:t>
            </a:r>
            <a:r>
              <a:rPr lang="en-US" err="1"/>
              <a:t>quam</a:t>
            </a:r>
            <a:r>
              <a:rPr lang="en-US"/>
              <a:t> </a:t>
            </a:r>
            <a:r>
              <a:rPr lang="en-US" err="1"/>
              <a:t>augue</a:t>
            </a:r>
            <a:r>
              <a:rPr lang="en-US"/>
              <a:t>. Morbi </a:t>
            </a:r>
            <a:r>
              <a:rPr lang="en-US" err="1"/>
              <a:t>quis</a:t>
            </a:r>
            <a:r>
              <a:rPr lang="en-US"/>
              <a:t> </a:t>
            </a:r>
            <a:r>
              <a:rPr lang="en-US" err="1"/>
              <a:t>odio</a:t>
            </a:r>
            <a:r>
              <a:rPr lang="en-US"/>
              <a:t> ipsum. Vestibulum </a:t>
            </a:r>
            <a:r>
              <a:rPr lang="en-US" err="1"/>
              <a:t>nec</a:t>
            </a:r>
            <a:r>
              <a:rPr lang="en-US"/>
              <a:t> tempus </a:t>
            </a:r>
            <a:r>
              <a:rPr lang="en-US" err="1"/>
              <a:t>tellus</a:t>
            </a:r>
            <a:r>
              <a:rPr lang="en-US"/>
              <a:t>. Integer </a:t>
            </a:r>
            <a:r>
              <a:rPr lang="en-US" err="1"/>
              <a:t>porttitor</a:t>
            </a:r>
            <a:r>
              <a:rPr lang="en-US"/>
              <a:t> </a:t>
            </a:r>
            <a:r>
              <a:rPr lang="en-US" err="1"/>
              <a:t>est</a:t>
            </a:r>
            <a:r>
              <a:rPr lang="en-US"/>
              <a:t> </a:t>
            </a:r>
            <a:r>
              <a:rPr lang="en-US" err="1"/>
              <a:t>eget</a:t>
            </a:r>
            <a:r>
              <a:rPr lang="en-US"/>
              <a:t> ligula </a:t>
            </a:r>
            <a:r>
              <a:rPr lang="en-US" err="1"/>
              <a:t>sodales</a:t>
            </a:r>
            <a:r>
              <a:rPr lang="en-US"/>
              <a:t> </a:t>
            </a:r>
            <a:r>
              <a:rPr lang="en-US" err="1"/>
              <a:t>volutpat</a:t>
            </a:r>
            <a:r>
              <a:rPr lang="en-US"/>
              <a:t>. </a:t>
            </a:r>
            <a:r>
              <a:rPr lang="en-US" err="1"/>
              <a:t>Curabitur</a:t>
            </a:r>
            <a:r>
              <a:rPr lang="en-US"/>
              <a:t> </a:t>
            </a:r>
            <a:r>
              <a:rPr lang="en-US" err="1"/>
              <a:t>pretium</a:t>
            </a:r>
            <a:r>
              <a:rPr lang="en-US"/>
              <a:t> a ligula </a:t>
            </a:r>
            <a:r>
              <a:rPr lang="en-US" err="1"/>
              <a:t>eget</a:t>
            </a:r>
            <a:r>
              <a:rPr lang="en-US"/>
              <a:t> </a:t>
            </a:r>
            <a:r>
              <a:rPr lang="en-US" err="1"/>
              <a:t>blandit</a:t>
            </a:r>
            <a:r>
              <a:rPr lang="en-US"/>
              <a:t>. Sed vel </a:t>
            </a:r>
            <a:r>
              <a:rPr lang="en-US" err="1"/>
              <a:t>tellus</a:t>
            </a:r>
            <a:r>
              <a:rPr lang="en-US"/>
              <a:t> at </a:t>
            </a:r>
            <a:r>
              <a:rPr lang="en-US" err="1"/>
              <a:t>erat</a:t>
            </a:r>
            <a:r>
              <a:rPr lang="en-US"/>
              <a:t> </a:t>
            </a:r>
            <a:r>
              <a:rPr lang="en-US" err="1"/>
              <a:t>varius</a:t>
            </a:r>
            <a:r>
              <a:rPr lang="en-US"/>
              <a:t> </a:t>
            </a:r>
            <a:r>
              <a:rPr lang="en-US" err="1"/>
              <a:t>dignissim</a:t>
            </a:r>
            <a:r>
              <a:rPr lang="en-US"/>
              <a:t> </a:t>
            </a:r>
            <a:r>
              <a:rPr lang="en-US" err="1"/>
              <a:t>eget</a:t>
            </a:r>
            <a:r>
              <a:rPr lang="en-US"/>
              <a:t> </a:t>
            </a:r>
            <a:r>
              <a:rPr lang="en-US" err="1"/>
              <a:t>eget</a:t>
            </a:r>
            <a:r>
              <a:rPr lang="en-US"/>
              <a:t> diam. </a:t>
            </a:r>
            <a:r>
              <a:rPr lang="en-US" err="1"/>
              <a:t>Etiam</a:t>
            </a:r>
            <a:r>
              <a:rPr lang="en-US"/>
              <a:t> </a:t>
            </a:r>
            <a:r>
              <a:rPr lang="en-US" err="1"/>
              <a:t>finibus</a:t>
            </a:r>
            <a:r>
              <a:rPr lang="en-US"/>
              <a:t> </a:t>
            </a:r>
            <a:r>
              <a:rPr lang="en-US" err="1"/>
              <a:t>quis</a:t>
            </a:r>
            <a:r>
              <a:rPr lang="en-US"/>
              <a:t> </a:t>
            </a:r>
            <a:r>
              <a:rPr lang="en-US" err="1"/>
              <a:t>velit</a:t>
            </a:r>
            <a:r>
              <a:rPr lang="en-US"/>
              <a:t> sit </a:t>
            </a:r>
            <a:r>
              <a:rPr lang="en-US" err="1"/>
              <a:t>amet</a:t>
            </a:r>
            <a:r>
              <a:rPr lang="en-US"/>
              <a:t> </a:t>
            </a:r>
            <a:r>
              <a:rPr lang="en-US" err="1"/>
              <a:t>rhoncus</a:t>
            </a:r>
            <a:r>
              <a:rPr lang="en-US"/>
              <a:t>. </a:t>
            </a:r>
            <a:r>
              <a:rPr lang="en-US" err="1"/>
              <a:t>Nulla</a:t>
            </a:r>
            <a:r>
              <a:rPr lang="en-US"/>
              <a:t> </a:t>
            </a:r>
            <a:r>
              <a:rPr lang="en-US" err="1"/>
              <a:t>elit</a:t>
            </a:r>
            <a:r>
              <a:rPr lang="en-US"/>
              <a:t> </a:t>
            </a:r>
            <a:r>
              <a:rPr lang="en-US" err="1"/>
              <a:t>lacus</a:t>
            </a:r>
            <a:r>
              <a:rPr lang="en-US"/>
              <a:t>, convallis </a:t>
            </a:r>
            <a:r>
              <a:rPr lang="en-US" err="1"/>
              <a:t>eget</a:t>
            </a:r>
            <a:r>
              <a:rPr lang="en-US"/>
              <a:t> </a:t>
            </a:r>
            <a:r>
              <a:rPr lang="en-US" err="1"/>
              <a:t>leo</a:t>
            </a:r>
            <a:r>
              <a:rPr lang="en-US"/>
              <a:t> </a:t>
            </a:r>
            <a:r>
              <a:rPr lang="en-US" err="1"/>
              <a:t>nec</a:t>
            </a:r>
            <a:r>
              <a:rPr lang="en-US"/>
              <a:t>, </a:t>
            </a:r>
            <a:r>
              <a:rPr lang="en-US" err="1"/>
              <a:t>rutrum</a:t>
            </a:r>
            <a:r>
              <a:rPr lang="en-US"/>
              <a:t> </a:t>
            </a:r>
            <a:r>
              <a:rPr lang="en-US" err="1"/>
              <a:t>aliquam</a:t>
            </a:r>
            <a:r>
              <a:rPr lang="en-US"/>
              <a:t> </a:t>
            </a:r>
            <a:r>
              <a:rPr lang="en-US" err="1"/>
              <a:t>quam</a:t>
            </a:r>
            <a:r>
              <a:rPr lang="en-US"/>
              <a:t>. </a:t>
            </a:r>
            <a:r>
              <a:rPr lang="en-US" err="1"/>
              <a:t>Vivamus</a:t>
            </a:r>
            <a:r>
              <a:rPr lang="en-US"/>
              <a:t> </a:t>
            </a:r>
            <a:r>
              <a:rPr lang="en-US" err="1"/>
              <a:t>eu</a:t>
            </a:r>
            <a:r>
              <a:rPr lang="en-US"/>
              <a:t> </a:t>
            </a:r>
            <a:r>
              <a:rPr lang="en-US" err="1"/>
              <a:t>urna</a:t>
            </a:r>
            <a:r>
              <a:rPr lang="en-US"/>
              <a:t> ac diam </a:t>
            </a:r>
            <a:r>
              <a:rPr lang="en-US" err="1"/>
              <a:t>luctus</a:t>
            </a:r>
            <a:r>
              <a:rPr lang="en-US"/>
              <a:t> </a:t>
            </a:r>
            <a:r>
              <a:rPr lang="en-US" err="1"/>
              <a:t>vehicula</a:t>
            </a:r>
            <a:r>
              <a:rPr lang="en-US"/>
              <a:t> et </a:t>
            </a:r>
            <a:r>
              <a:rPr lang="en-US" err="1"/>
              <a:t>eu</a:t>
            </a:r>
            <a:r>
              <a:rPr lang="en-US"/>
              <a:t> </a:t>
            </a:r>
            <a:r>
              <a:rPr lang="en-US" err="1"/>
              <a:t>neque</a:t>
            </a:r>
            <a:r>
              <a:rPr lang="en-US"/>
              <a:t>.</a:t>
            </a:r>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1"/>
            <a:ext cx="24377650" cy="7184571"/>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40801126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arge pic - yellow">
    <p:bg>
      <p:bgPr>
        <a:solidFill>
          <a:schemeClr val="accent1"/>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164338" y="8633284"/>
            <a:ext cx="22327034" cy="1033231"/>
          </a:xfrm>
        </p:spPr>
        <p:txBody>
          <a:bodyPr>
            <a:normAutofit/>
          </a:bodyPr>
          <a:lstStyle>
            <a:lvl1pPr>
              <a:defRPr sz="5400">
                <a:solidFill>
                  <a:schemeClr val="tx1"/>
                </a:solidFill>
                <a:latin typeface="+mj-lt"/>
              </a:defRPr>
            </a:lvl1pPr>
          </a:lstStyle>
          <a:p>
            <a:r>
              <a:rPr lang="en-US" dirty="0"/>
              <a:t>Title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132116" y="10450285"/>
            <a:ext cx="22359256" cy="1948089"/>
          </a:xfrm>
        </p:spPr>
        <p:txBody>
          <a:bodyPr lIns="0" tIns="0" rIns="0" bIns="0" numCol="1" spcCol="900000">
            <a:noAutofit/>
          </a:bodyPr>
          <a:lstStyle>
            <a:lvl1pPr>
              <a:lnSpc>
                <a:spcPts val="3800"/>
              </a:lnSpc>
              <a:spcBef>
                <a:spcPts val="0"/>
              </a:spcBef>
              <a:spcAft>
                <a:spcPts val="3000"/>
              </a:spcAft>
              <a:defRPr sz="2800">
                <a:solidFill>
                  <a:srgbClr val="000000"/>
                </a:solidFill>
              </a:defRPr>
            </a:lvl1pPr>
            <a:lvl2pPr>
              <a:defRPr sz="2800"/>
            </a:lvl2pPr>
            <a:lvl3pPr>
              <a:defRPr sz="2800"/>
            </a:lvl3pPr>
            <a:lvl4pPr>
              <a:defRPr sz="2800"/>
            </a:lvl4pPr>
            <a:lvl5pPr>
              <a:defRPr sz="2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1"/>
            <a:ext cx="24377650" cy="7184571"/>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6762541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large pic - white">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E03037C-6AA9-06D1-40AF-9971D8ED5528}"/>
              </a:ext>
            </a:extLst>
          </p:cNvPr>
          <p:cNvSpPr>
            <a:spLocks noGrp="1"/>
          </p:cNvSpPr>
          <p:nvPr>
            <p:ph type="title" hasCustomPrompt="1"/>
          </p:nvPr>
        </p:nvSpPr>
        <p:spPr>
          <a:xfrm>
            <a:off x="1164338" y="8633284"/>
            <a:ext cx="22327034" cy="1033231"/>
          </a:xfrm>
        </p:spPr>
        <p:txBody>
          <a:bodyPr>
            <a:normAutofit/>
          </a:bodyPr>
          <a:lstStyle>
            <a:lvl1pPr>
              <a:defRPr sz="5400">
                <a:solidFill>
                  <a:schemeClr val="tx1"/>
                </a:solidFill>
                <a:latin typeface="+mj-lt"/>
              </a:defRPr>
            </a:lvl1pPr>
          </a:lstStyle>
          <a:p>
            <a:r>
              <a:rPr lang="en-US"/>
              <a:t>Title</a:t>
            </a:r>
            <a:endParaRPr lang="en-GB"/>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1132116" y="10450285"/>
            <a:ext cx="22359256" cy="1948089"/>
          </a:xfrm>
        </p:spPr>
        <p:txBody>
          <a:bodyPr lIns="0" tIns="0" rIns="0" bIns="0" numCol="1" spcCol="900000">
            <a:noAutofit/>
          </a:bodyPr>
          <a:lstStyle>
            <a:lvl1pPr>
              <a:lnSpc>
                <a:spcPts val="3800"/>
              </a:lnSpc>
              <a:spcBef>
                <a:spcPts val="0"/>
              </a:spcBef>
              <a:spcAft>
                <a:spcPts val="3000"/>
              </a:spcAft>
              <a:defRPr sz="2800"/>
            </a:lvl1pPr>
            <a:lvl2pPr>
              <a:defRPr sz="2800"/>
            </a:lvl2pPr>
            <a:lvl3pPr>
              <a:defRPr sz="2800"/>
            </a:lvl3pPr>
            <a:lvl4pPr>
              <a:defRPr sz="2800"/>
            </a:lvl4pPr>
            <a:lvl5pPr>
              <a:defRPr sz="2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Aenean at </a:t>
            </a:r>
            <a:r>
              <a:rPr lang="en-US" err="1"/>
              <a:t>quam</a:t>
            </a:r>
            <a:r>
              <a:rPr lang="en-US"/>
              <a:t> </a:t>
            </a:r>
            <a:r>
              <a:rPr lang="en-US" err="1"/>
              <a:t>augue</a:t>
            </a:r>
            <a:r>
              <a:rPr lang="en-US"/>
              <a:t>. Morbi </a:t>
            </a:r>
            <a:r>
              <a:rPr lang="en-US" err="1"/>
              <a:t>quis</a:t>
            </a:r>
            <a:r>
              <a:rPr lang="en-US"/>
              <a:t> </a:t>
            </a:r>
            <a:r>
              <a:rPr lang="en-US" err="1"/>
              <a:t>odio</a:t>
            </a:r>
            <a:r>
              <a:rPr lang="en-US"/>
              <a:t> ipsum. Vestibulum </a:t>
            </a:r>
            <a:r>
              <a:rPr lang="en-US" err="1"/>
              <a:t>nec</a:t>
            </a:r>
            <a:r>
              <a:rPr lang="en-US"/>
              <a:t> tempus </a:t>
            </a:r>
            <a:r>
              <a:rPr lang="en-US" err="1"/>
              <a:t>tellus</a:t>
            </a:r>
            <a:r>
              <a:rPr lang="en-US"/>
              <a:t>. Integer </a:t>
            </a:r>
            <a:r>
              <a:rPr lang="en-US" err="1"/>
              <a:t>porttitor</a:t>
            </a:r>
            <a:r>
              <a:rPr lang="en-US"/>
              <a:t> </a:t>
            </a:r>
            <a:r>
              <a:rPr lang="en-US" err="1"/>
              <a:t>est</a:t>
            </a:r>
            <a:r>
              <a:rPr lang="en-US"/>
              <a:t> </a:t>
            </a:r>
            <a:r>
              <a:rPr lang="en-US" err="1"/>
              <a:t>eget</a:t>
            </a:r>
            <a:r>
              <a:rPr lang="en-US"/>
              <a:t> ligula </a:t>
            </a:r>
            <a:r>
              <a:rPr lang="en-US" err="1"/>
              <a:t>sodales</a:t>
            </a:r>
            <a:r>
              <a:rPr lang="en-US"/>
              <a:t> </a:t>
            </a:r>
            <a:r>
              <a:rPr lang="en-US" err="1"/>
              <a:t>volutpat</a:t>
            </a:r>
            <a:r>
              <a:rPr lang="en-US"/>
              <a:t>. </a:t>
            </a:r>
            <a:r>
              <a:rPr lang="en-US" err="1"/>
              <a:t>Curabitur</a:t>
            </a:r>
            <a:r>
              <a:rPr lang="en-US"/>
              <a:t> </a:t>
            </a:r>
            <a:r>
              <a:rPr lang="en-US" err="1"/>
              <a:t>pretium</a:t>
            </a:r>
            <a:r>
              <a:rPr lang="en-US"/>
              <a:t> a ligula </a:t>
            </a:r>
            <a:r>
              <a:rPr lang="en-US" err="1"/>
              <a:t>eget</a:t>
            </a:r>
            <a:r>
              <a:rPr lang="en-US"/>
              <a:t> </a:t>
            </a:r>
            <a:r>
              <a:rPr lang="en-US" err="1"/>
              <a:t>blandit</a:t>
            </a:r>
            <a:r>
              <a:rPr lang="en-US"/>
              <a:t>. Sed vel </a:t>
            </a:r>
            <a:r>
              <a:rPr lang="en-US" err="1"/>
              <a:t>tellus</a:t>
            </a:r>
            <a:r>
              <a:rPr lang="en-US"/>
              <a:t> at </a:t>
            </a:r>
            <a:r>
              <a:rPr lang="en-US" err="1"/>
              <a:t>erat</a:t>
            </a:r>
            <a:r>
              <a:rPr lang="en-US"/>
              <a:t> </a:t>
            </a:r>
            <a:r>
              <a:rPr lang="en-US" err="1"/>
              <a:t>varius</a:t>
            </a:r>
            <a:r>
              <a:rPr lang="en-US"/>
              <a:t> </a:t>
            </a:r>
            <a:r>
              <a:rPr lang="en-US" err="1"/>
              <a:t>dignissim</a:t>
            </a:r>
            <a:r>
              <a:rPr lang="en-US"/>
              <a:t> </a:t>
            </a:r>
            <a:r>
              <a:rPr lang="en-US" err="1"/>
              <a:t>eget</a:t>
            </a:r>
            <a:r>
              <a:rPr lang="en-US"/>
              <a:t> </a:t>
            </a:r>
            <a:r>
              <a:rPr lang="en-US" err="1"/>
              <a:t>eget</a:t>
            </a:r>
            <a:r>
              <a:rPr lang="en-US"/>
              <a:t> diam. </a:t>
            </a:r>
            <a:r>
              <a:rPr lang="en-US" err="1"/>
              <a:t>Etiam</a:t>
            </a:r>
            <a:r>
              <a:rPr lang="en-US"/>
              <a:t> </a:t>
            </a:r>
            <a:r>
              <a:rPr lang="en-US" err="1"/>
              <a:t>finibus</a:t>
            </a:r>
            <a:r>
              <a:rPr lang="en-US"/>
              <a:t> </a:t>
            </a:r>
            <a:r>
              <a:rPr lang="en-US" err="1"/>
              <a:t>quis</a:t>
            </a:r>
            <a:r>
              <a:rPr lang="en-US"/>
              <a:t> </a:t>
            </a:r>
            <a:r>
              <a:rPr lang="en-US" err="1"/>
              <a:t>velit</a:t>
            </a:r>
            <a:r>
              <a:rPr lang="en-US"/>
              <a:t> sit </a:t>
            </a:r>
            <a:r>
              <a:rPr lang="en-US" err="1"/>
              <a:t>amet</a:t>
            </a:r>
            <a:r>
              <a:rPr lang="en-US"/>
              <a:t> </a:t>
            </a:r>
            <a:r>
              <a:rPr lang="en-US" err="1"/>
              <a:t>rhoncus</a:t>
            </a:r>
            <a:r>
              <a:rPr lang="en-US"/>
              <a:t>. </a:t>
            </a:r>
            <a:r>
              <a:rPr lang="en-US" err="1"/>
              <a:t>Nulla</a:t>
            </a:r>
            <a:r>
              <a:rPr lang="en-US"/>
              <a:t> </a:t>
            </a:r>
            <a:r>
              <a:rPr lang="en-US" err="1"/>
              <a:t>elit</a:t>
            </a:r>
            <a:r>
              <a:rPr lang="en-US"/>
              <a:t> </a:t>
            </a:r>
            <a:r>
              <a:rPr lang="en-US" err="1"/>
              <a:t>lacus</a:t>
            </a:r>
            <a:r>
              <a:rPr lang="en-US"/>
              <a:t>, convallis </a:t>
            </a:r>
            <a:r>
              <a:rPr lang="en-US" err="1"/>
              <a:t>eget</a:t>
            </a:r>
            <a:r>
              <a:rPr lang="en-US"/>
              <a:t> </a:t>
            </a:r>
            <a:r>
              <a:rPr lang="en-US" err="1"/>
              <a:t>leo</a:t>
            </a:r>
            <a:r>
              <a:rPr lang="en-US"/>
              <a:t> </a:t>
            </a:r>
            <a:r>
              <a:rPr lang="en-US" err="1"/>
              <a:t>nec</a:t>
            </a:r>
            <a:r>
              <a:rPr lang="en-US"/>
              <a:t>, </a:t>
            </a:r>
            <a:r>
              <a:rPr lang="en-US" err="1"/>
              <a:t>rutrum</a:t>
            </a:r>
            <a:r>
              <a:rPr lang="en-US"/>
              <a:t> </a:t>
            </a:r>
            <a:r>
              <a:rPr lang="en-US" err="1"/>
              <a:t>aliquam</a:t>
            </a:r>
            <a:r>
              <a:rPr lang="en-US"/>
              <a:t> </a:t>
            </a:r>
            <a:r>
              <a:rPr lang="en-US" err="1"/>
              <a:t>quam</a:t>
            </a:r>
            <a:r>
              <a:rPr lang="en-US"/>
              <a:t>. </a:t>
            </a:r>
            <a:r>
              <a:rPr lang="en-US" err="1"/>
              <a:t>Vivamus</a:t>
            </a:r>
            <a:r>
              <a:rPr lang="en-US"/>
              <a:t> </a:t>
            </a:r>
            <a:r>
              <a:rPr lang="en-US" err="1"/>
              <a:t>eu</a:t>
            </a:r>
            <a:r>
              <a:rPr lang="en-US"/>
              <a:t> </a:t>
            </a:r>
            <a:r>
              <a:rPr lang="en-US" err="1"/>
              <a:t>urna</a:t>
            </a:r>
            <a:r>
              <a:rPr lang="en-US"/>
              <a:t> ac diam </a:t>
            </a:r>
            <a:r>
              <a:rPr lang="en-US" err="1"/>
              <a:t>luctus</a:t>
            </a:r>
            <a:r>
              <a:rPr lang="en-US"/>
              <a:t> </a:t>
            </a:r>
            <a:r>
              <a:rPr lang="en-US" err="1"/>
              <a:t>vehicula</a:t>
            </a:r>
            <a:r>
              <a:rPr lang="en-US"/>
              <a:t> et </a:t>
            </a:r>
            <a:r>
              <a:rPr lang="en-US" err="1"/>
              <a:t>eu</a:t>
            </a:r>
            <a:r>
              <a:rPr lang="en-US"/>
              <a:t> </a:t>
            </a:r>
            <a:r>
              <a:rPr lang="en-US" err="1"/>
              <a:t>neque</a:t>
            </a:r>
            <a:r>
              <a:rPr lang="en-US"/>
              <a:t>.</a:t>
            </a:r>
          </a:p>
        </p:txBody>
      </p:sp>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1"/>
            <a:ext cx="24377650" cy="7184571"/>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38282773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full pic, purple caption">
    <p:spTree>
      <p:nvGrpSpPr>
        <p:cNvPr id="1" name=""/>
        <p:cNvGrpSpPr/>
        <p:nvPr/>
      </p:nvGrpSpPr>
      <p:grpSpPr>
        <a:xfrm>
          <a:off x="0" y="0"/>
          <a:ext cx="0" cy="0"/>
          <a:chOff x="0" y="0"/>
          <a:chExt cx="0" cy="0"/>
        </a:xfrm>
      </p:grpSpPr>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0"/>
            <a:ext cx="24377650"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979716" y="1175657"/>
            <a:ext cx="8251370" cy="3554627"/>
          </a:xfrm>
          <a:solidFill>
            <a:schemeClr val="tx1"/>
          </a:solidFill>
        </p:spPr>
        <p:txBody>
          <a:bodyPr wrap="square" lIns="252000" tIns="252000" rIns="252000" bIns="252000" numCol="1" spcCol="900000">
            <a:spAutoFit/>
          </a:bodyPr>
          <a:lstStyle>
            <a:lvl1pPr>
              <a:lnSpc>
                <a:spcPts val="3000"/>
              </a:lnSpc>
              <a:spcBef>
                <a:spcPts val="0"/>
              </a:spcBef>
              <a:spcAft>
                <a:spcPts val="3000"/>
              </a:spcAft>
              <a:defRPr sz="2000">
                <a:solidFill>
                  <a:schemeClr val="bg1"/>
                </a:solidFill>
                <a:latin typeface="+mn-lt"/>
              </a:defRPr>
            </a:lvl1pPr>
            <a:lvl2pPr>
              <a:defRPr sz="2800"/>
            </a:lvl2pPr>
            <a:lvl3pPr>
              <a:defRPr sz="2800"/>
            </a:lvl3pPr>
            <a:lvl4pPr>
              <a:defRPr sz="2800"/>
            </a:lvl4pPr>
            <a:lvl5pPr>
              <a:defRPr sz="2800"/>
            </a:lvl5pPr>
          </a:lstStyle>
          <a:p>
            <a:pPr lvl="0"/>
            <a:r>
              <a:rPr lang="en-US"/>
              <a:t>Picture caption: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Aenean at </a:t>
            </a:r>
            <a:r>
              <a:rPr lang="en-US" err="1"/>
              <a:t>quam</a:t>
            </a:r>
            <a:r>
              <a:rPr lang="en-US"/>
              <a:t> </a:t>
            </a:r>
            <a:r>
              <a:rPr lang="en-US" err="1"/>
              <a:t>augue</a:t>
            </a:r>
            <a:r>
              <a:rPr lang="en-US"/>
              <a:t>. Morbi </a:t>
            </a:r>
            <a:r>
              <a:rPr lang="en-US" err="1"/>
              <a:t>quis</a:t>
            </a:r>
            <a:r>
              <a:rPr lang="en-US"/>
              <a:t> </a:t>
            </a:r>
            <a:r>
              <a:rPr lang="en-US" err="1"/>
              <a:t>odio</a:t>
            </a:r>
            <a:r>
              <a:rPr lang="en-US"/>
              <a:t> ipsum. Vestibulum </a:t>
            </a:r>
            <a:r>
              <a:rPr lang="en-US" err="1"/>
              <a:t>nec</a:t>
            </a:r>
            <a:r>
              <a:rPr lang="en-US"/>
              <a:t> tempus </a:t>
            </a:r>
            <a:r>
              <a:rPr lang="en-US" err="1"/>
              <a:t>tellus</a:t>
            </a:r>
            <a:r>
              <a:rPr lang="en-US"/>
              <a:t>. Integer </a:t>
            </a:r>
            <a:r>
              <a:rPr lang="en-US" err="1"/>
              <a:t>porttitor</a:t>
            </a:r>
            <a:r>
              <a:rPr lang="en-US"/>
              <a:t> </a:t>
            </a:r>
            <a:r>
              <a:rPr lang="en-US" err="1"/>
              <a:t>est</a:t>
            </a:r>
            <a:r>
              <a:rPr lang="en-US"/>
              <a:t> </a:t>
            </a:r>
            <a:r>
              <a:rPr lang="en-US" err="1"/>
              <a:t>eget</a:t>
            </a:r>
            <a:r>
              <a:rPr lang="en-US"/>
              <a:t> ligula </a:t>
            </a:r>
            <a:r>
              <a:rPr lang="en-US" err="1"/>
              <a:t>sodales</a:t>
            </a:r>
            <a:r>
              <a:rPr lang="en-US"/>
              <a:t> </a:t>
            </a:r>
            <a:r>
              <a:rPr lang="en-US" err="1"/>
              <a:t>volutpat</a:t>
            </a:r>
            <a:r>
              <a:rPr lang="en-US"/>
              <a:t>. </a:t>
            </a:r>
            <a:r>
              <a:rPr lang="en-US" err="1"/>
              <a:t>Curabitur</a:t>
            </a:r>
            <a:r>
              <a:rPr lang="en-US"/>
              <a:t> </a:t>
            </a:r>
            <a:r>
              <a:rPr lang="en-US" err="1"/>
              <a:t>pretium</a:t>
            </a:r>
            <a:r>
              <a:rPr lang="en-US"/>
              <a:t> a ligula </a:t>
            </a:r>
            <a:r>
              <a:rPr lang="en-US" err="1"/>
              <a:t>eget</a:t>
            </a:r>
            <a:r>
              <a:rPr lang="en-US"/>
              <a:t> </a:t>
            </a:r>
            <a:r>
              <a:rPr lang="en-US" err="1"/>
              <a:t>blandit</a:t>
            </a:r>
            <a:r>
              <a:rPr lang="en-US"/>
              <a:t>. Sed vel </a:t>
            </a:r>
            <a:r>
              <a:rPr lang="en-US" err="1"/>
              <a:t>tellus</a:t>
            </a:r>
            <a:r>
              <a:rPr lang="en-US"/>
              <a:t> at </a:t>
            </a:r>
            <a:r>
              <a:rPr lang="en-US" err="1"/>
              <a:t>erat</a:t>
            </a:r>
            <a:r>
              <a:rPr lang="en-US"/>
              <a:t> </a:t>
            </a:r>
            <a:r>
              <a:rPr lang="en-US" err="1"/>
              <a:t>varius</a:t>
            </a:r>
            <a:r>
              <a:rPr lang="en-US"/>
              <a:t> </a:t>
            </a:r>
            <a:r>
              <a:rPr lang="en-US" err="1"/>
              <a:t>dignissim</a:t>
            </a:r>
            <a:r>
              <a:rPr lang="en-US"/>
              <a:t> </a:t>
            </a:r>
            <a:r>
              <a:rPr lang="en-US" err="1"/>
              <a:t>eget</a:t>
            </a:r>
            <a:r>
              <a:rPr lang="en-US"/>
              <a:t> </a:t>
            </a:r>
            <a:r>
              <a:rPr lang="en-US" err="1"/>
              <a:t>eget</a:t>
            </a:r>
            <a:r>
              <a:rPr lang="en-US"/>
              <a:t> diam. </a:t>
            </a:r>
            <a:r>
              <a:rPr lang="en-US" err="1"/>
              <a:t>Etiam</a:t>
            </a:r>
            <a:r>
              <a:rPr lang="en-US"/>
              <a:t> </a:t>
            </a:r>
            <a:r>
              <a:rPr lang="en-US" err="1"/>
              <a:t>finibus</a:t>
            </a:r>
            <a:r>
              <a:rPr lang="en-US"/>
              <a:t> </a:t>
            </a:r>
            <a:r>
              <a:rPr lang="en-US" err="1"/>
              <a:t>quis</a:t>
            </a:r>
            <a:r>
              <a:rPr lang="en-US"/>
              <a:t> </a:t>
            </a:r>
            <a:r>
              <a:rPr lang="en-US" err="1"/>
              <a:t>velit</a:t>
            </a:r>
            <a:r>
              <a:rPr lang="en-US"/>
              <a:t> sit </a:t>
            </a:r>
            <a:r>
              <a:rPr lang="en-US" err="1"/>
              <a:t>amet</a:t>
            </a:r>
            <a:r>
              <a:rPr lang="en-US"/>
              <a:t> </a:t>
            </a:r>
            <a:r>
              <a:rPr lang="en-US" err="1"/>
              <a:t>rhoncus</a:t>
            </a:r>
            <a:r>
              <a:rPr lang="en-US"/>
              <a:t>. </a:t>
            </a:r>
            <a:r>
              <a:rPr lang="en-US" err="1"/>
              <a:t>Nulla</a:t>
            </a:r>
            <a:r>
              <a:rPr lang="en-US"/>
              <a:t> </a:t>
            </a:r>
            <a:r>
              <a:rPr lang="en-US" err="1"/>
              <a:t>elit</a:t>
            </a:r>
            <a:r>
              <a:rPr lang="en-US"/>
              <a:t> </a:t>
            </a:r>
            <a:r>
              <a:rPr lang="en-US" err="1"/>
              <a:t>lacus</a:t>
            </a:r>
            <a:r>
              <a:rPr lang="en-US"/>
              <a:t>, convallis </a:t>
            </a:r>
            <a:r>
              <a:rPr lang="en-US" err="1"/>
              <a:t>eget</a:t>
            </a:r>
            <a:r>
              <a:rPr lang="en-US"/>
              <a:t> </a:t>
            </a:r>
            <a:r>
              <a:rPr lang="en-US" err="1"/>
              <a:t>leo</a:t>
            </a:r>
            <a:r>
              <a:rPr lang="en-US"/>
              <a:t> </a:t>
            </a:r>
            <a:r>
              <a:rPr lang="en-US" err="1"/>
              <a:t>nec</a:t>
            </a:r>
            <a:r>
              <a:rPr lang="en-US"/>
              <a:t>, </a:t>
            </a:r>
            <a:r>
              <a:rPr lang="en-US" err="1"/>
              <a:t>rutrum</a:t>
            </a:r>
            <a:r>
              <a:rPr lang="en-US"/>
              <a:t> </a:t>
            </a:r>
            <a:r>
              <a:rPr lang="en-US" err="1"/>
              <a:t>aliquam</a:t>
            </a:r>
            <a:r>
              <a:rPr lang="en-US"/>
              <a:t> </a:t>
            </a:r>
            <a:r>
              <a:rPr lang="en-US" err="1"/>
              <a:t>quam</a:t>
            </a:r>
            <a:r>
              <a:rPr lang="en-US"/>
              <a:t>. </a:t>
            </a:r>
            <a:r>
              <a:rPr lang="en-US" err="1"/>
              <a:t>Vivamus</a:t>
            </a:r>
            <a:r>
              <a:rPr lang="en-US"/>
              <a:t> </a:t>
            </a:r>
            <a:r>
              <a:rPr lang="en-US" err="1"/>
              <a:t>eu</a:t>
            </a:r>
            <a:r>
              <a:rPr lang="en-US"/>
              <a:t> </a:t>
            </a:r>
            <a:r>
              <a:rPr lang="en-US" err="1"/>
              <a:t>urna</a:t>
            </a:r>
            <a:r>
              <a:rPr lang="en-US"/>
              <a:t> ac diam </a:t>
            </a:r>
            <a:r>
              <a:rPr lang="en-US" err="1"/>
              <a:t>luctus</a:t>
            </a:r>
            <a:r>
              <a:rPr lang="en-US"/>
              <a:t> </a:t>
            </a:r>
            <a:r>
              <a:rPr lang="en-US" err="1"/>
              <a:t>vehicula</a:t>
            </a:r>
            <a:r>
              <a:rPr lang="en-US"/>
              <a:t> et </a:t>
            </a:r>
            <a:r>
              <a:rPr lang="en-US" err="1"/>
              <a:t>eu</a:t>
            </a:r>
            <a:r>
              <a:rPr lang="en-US"/>
              <a:t> </a:t>
            </a:r>
            <a:r>
              <a:rPr lang="en-US" err="1"/>
              <a:t>neque</a:t>
            </a:r>
            <a:r>
              <a:rPr lang="en-US"/>
              <a:t>.</a:t>
            </a:r>
          </a:p>
        </p:txBody>
      </p:sp>
    </p:spTree>
    <p:extLst>
      <p:ext uri="{BB962C8B-B14F-4D97-AF65-F5344CB8AC3E}">
        <p14:creationId xmlns:p14="http://schemas.microsoft.com/office/powerpoint/2010/main" val="1813551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full pic, yellow caption">
    <p:spTree>
      <p:nvGrpSpPr>
        <p:cNvPr id="1" name=""/>
        <p:cNvGrpSpPr/>
        <p:nvPr/>
      </p:nvGrpSpPr>
      <p:grpSpPr>
        <a:xfrm>
          <a:off x="0" y="0"/>
          <a:ext cx="0" cy="0"/>
          <a:chOff x="0" y="0"/>
          <a:chExt cx="0" cy="0"/>
        </a:xfrm>
      </p:grpSpPr>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0"/>
            <a:ext cx="24377650"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979716" y="1175657"/>
            <a:ext cx="8251370" cy="3554627"/>
          </a:xfrm>
          <a:solidFill>
            <a:schemeClr val="accent1"/>
          </a:solidFill>
        </p:spPr>
        <p:txBody>
          <a:bodyPr wrap="square" lIns="252000" tIns="252000" rIns="252000" bIns="252000" numCol="1" spcCol="900000">
            <a:spAutoFit/>
          </a:bodyPr>
          <a:lstStyle>
            <a:lvl1pPr>
              <a:lnSpc>
                <a:spcPts val="3000"/>
              </a:lnSpc>
              <a:spcBef>
                <a:spcPts val="0"/>
              </a:spcBef>
              <a:spcAft>
                <a:spcPts val="3000"/>
              </a:spcAft>
              <a:defRPr sz="2000">
                <a:solidFill>
                  <a:schemeClr val="bg1"/>
                </a:solidFill>
                <a:latin typeface="+mn-lt"/>
              </a:defRPr>
            </a:lvl1pPr>
            <a:lvl2pPr>
              <a:defRPr sz="2800"/>
            </a:lvl2pPr>
            <a:lvl3pPr>
              <a:defRPr sz="2800"/>
            </a:lvl3pPr>
            <a:lvl4pPr>
              <a:defRPr sz="2800"/>
            </a:lvl4pPr>
            <a:lvl5pPr>
              <a:defRPr sz="2800"/>
            </a:lvl5pPr>
          </a:lstStyle>
          <a:p>
            <a:pPr lvl="0"/>
            <a:r>
              <a:rPr lang="en-US"/>
              <a:t>Picture caption: Lorem ipsum dolor sit </a:t>
            </a:r>
            <a:r>
              <a:rPr lang="en-US" err="1"/>
              <a:t>amet</a:t>
            </a:r>
            <a:r>
              <a:rPr lang="en-US"/>
              <a:t>, </a:t>
            </a:r>
            <a:r>
              <a:rPr lang="en-US" err="1"/>
              <a:t>consectetur</a:t>
            </a:r>
            <a:r>
              <a:rPr lang="en-US"/>
              <a:t> </a:t>
            </a:r>
            <a:r>
              <a:rPr lang="en-US" err="1"/>
              <a:t>adipiscing</a:t>
            </a:r>
            <a:r>
              <a:rPr lang="en-US"/>
              <a:t> </a:t>
            </a:r>
            <a:r>
              <a:rPr lang="en-US" err="1"/>
              <a:t>elit</a:t>
            </a:r>
            <a:r>
              <a:rPr lang="en-US"/>
              <a:t>. Aenean at </a:t>
            </a:r>
            <a:r>
              <a:rPr lang="en-US" err="1"/>
              <a:t>quam</a:t>
            </a:r>
            <a:r>
              <a:rPr lang="en-US"/>
              <a:t> </a:t>
            </a:r>
            <a:r>
              <a:rPr lang="en-US" err="1"/>
              <a:t>augue</a:t>
            </a:r>
            <a:r>
              <a:rPr lang="en-US"/>
              <a:t>. Morbi </a:t>
            </a:r>
            <a:r>
              <a:rPr lang="en-US" err="1"/>
              <a:t>quis</a:t>
            </a:r>
            <a:r>
              <a:rPr lang="en-US"/>
              <a:t> </a:t>
            </a:r>
            <a:r>
              <a:rPr lang="en-US" err="1"/>
              <a:t>odio</a:t>
            </a:r>
            <a:r>
              <a:rPr lang="en-US"/>
              <a:t> ipsum. Vestibulum </a:t>
            </a:r>
            <a:r>
              <a:rPr lang="en-US" err="1"/>
              <a:t>nec</a:t>
            </a:r>
            <a:r>
              <a:rPr lang="en-US"/>
              <a:t> tempus </a:t>
            </a:r>
            <a:r>
              <a:rPr lang="en-US" err="1"/>
              <a:t>tellus</a:t>
            </a:r>
            <a:r>
              <a:rPr lang="en-US"/>
              <a:t>. Integer </a:t>
            </a:r>
            <a:r>
              <a:rPr lang="en-US" err="1"/>
              <a:t>porttitor</a:t>
            </a:r>
            <a:r>
              <a:rPr lang="en-US"/>
              <a:t> </a:t>
            </a:r>
            <a:r>
              <a:rPr lang="en-US" err="1"/>
              <a:t>est</a:t>
            </a:r>
            <a:r>
              <a:rPr lang="en-US"/>
              <a:t> </a:t>
            </a:r>
            <a:r>
              <a:rPr lang="en-US" err="1"/>
              <a:t>eget</a:t>
            </a:r>
            <a:r>
              <a:rPr lang="en-US"/>
              <a:t> ligula </a:t>
            </a:r>
            <a:r>
              <a:rPr lang="en-US" err="1"/>
              <a:t>sodales</a:t>
            </a:r>
            <a:r>
              <a:rPr lang="en-US"/>
              <a:t> </a:t>
            </a:r>
            <a:r>
              <a:rPr lang="en-US" err="1"/>
              <a:t>volutpat</a:t>
            </a:r>
            <a:r>
              <a:rPr lang="en-US"/>
              <a:t>. </a:t>
            </a:r>
            <a:r>
              <a:rPr lang="en-US" err="1"/>
              <a:t>Curabitur</a:t>
            </a:r>
            <a:r>
              <a:rPr lang="en-US"/>
              <a:t> </a:t>
            </a:r>
            <a:r>
              <a:rPr lang="en-US" err="1"/>
              <a:t>pretium</a:t>
            </a:r>
            <a:r>
              <a:rPr lang="en-US"/>
              <a:t> a ligula </a:t>
            </a:r>
            <a:r>
              <a:rPr lang="en-US" err="1"/>
              <a:t>eget</a:t>
            </a:r>
            <a:r>
              <a:rPr lang="en-US"/>
              <a:t> </a:t>
            </a:r>
            <a:r>
              <a:rPr lang="en-US" err="1"/>
              <a:t>blandit</a:t>
            </a:r>
            <a:r>
              <a:rPr lang="en-US"/>
              <a:t>. Sed vel </a:t>
            </a:r>
            <a:r>
              <a:rPr lang="en-US" err="1"/>
              <a:t>tellus</a:t>
            </a:r>
            <a:r>
              <a:rPr lang="en-US"/>
              <a:t> at </a:t>
            </a:r>
            <a:r>
              <a:rPr lang="en-US" err="1"/>
              <a:t>erat</a:t>
            </a:r>
            <a:r>
              <a:rPr lang="en-US"/>
              <a:t> </a:t>
            </a:r>
            <a:r>
              <a:rPr lang="en-US" err="1"/>
              <a:t>varius</a:t>
            </a:r>
            <a:r>
              <a:rPr lang="en-US"/>
              <a:t> </a:t>
            </a:r>
            <a:r>
              <a:rPr lang="en-US" err="1"/>
              <a:t>dignissim</a:t>
            </a:r>
            <a:r>
              <a:rPr lang="en-US"/>
              <a:t> </a:t>
            </a:r>
            <a:r>
              <a:rPr lang="en-US" err="1"/>
              <a:t>eget</a:t>
            </a:r>
            <a:r>
              <a:rPr lang="en-US"/>
              <a:t> </a:t>
            </a:r>
            <a:r>
              <a:rPr lang="en-US" err="1"/>
              <a:t>eget</a:t>
            </a:r>
            <a:r>
              <a:rPr lang="en-US"/>
              <a:t> diam. </a:t>
            </a:r>
            <a:r>
              <a:rPr lang="en-US" err="1"/>
              <a:t>Etiam</a:t>
            </a:r>
            <a:r>
              <a:rPr lang="en-US"/>
              <a:t> </a:t>
            </a:r>
            <a:r>
              <a:rPr lang="en-US" err="1"/>
              <a:t>finibus</a:t>
            </a:r>
            <a:r>
              <a:rPr lang="en-US"/>
              <a:t> </a:t>
            </a:r>
            <a:r>
              <a:rPr lang="en-US" err="1"/>
              <a:t>quis</a:t>
            </a:r>
            <a:r>
              <a:rPr lang="en-US"/>
              <a:t> </a:t>
            </a:r>
            <a:r>
              <a:rPr lang="en-US" err="1"/>
              <a:t>velit</a:t>
            </a:r>
            <a:r>
              <a:rPr lang="en-US"/>
              <a:t> sit </a:t>
            </a:r>
            <a:r>
              <a:rPr lang="en-US" err="1"/>
              <a:t>amet</a:t>
            </a:r>
            <a:r>
              <a:rPr lang="en-US"/>
              <a:t> </a:t>
            </a:r>
            <a:r>
              <a:rPr lang="en-US" err="1"/>
              <a:t>rhoncus</a:t>
            </a:r>
            <a:r>
              <a:rPr lang="en-US"/>
              <a:t>. </a:t>
            </a:r>
            <a:r>
              <a:rPr lang="en-US" err="1"/>
              <a:t>Nulla</a:t>
            </a:r>
            <a:r>
              <a:rPr lang="en-US"/>
              <a:t> </a:t>
            </a:r>
            <a:r>
              <a:rPr lang="en-US" err="1"/>
              <a:t>elit</a:t>
            </a:r>
            <a:r>
              <a:rPr lang="en-US"/>
              <a:t> </a:t>
            </a:r>
            <a:r>
              <a:rPr lang="en-US" err="1"/>
              <a:t>lacus</a:t>
            </a:r>
            <a:r>
              <a:rPr lang="en-US"/>
              <a:t>, convallis </a:t>
            </a:r>
            <a:r>
              <a:rPr lang="en-US" err="1"/>
              <a:t>eget</a:t>
            </a:r>
            <a:r>
              <a:rPr lang="en-US"/>
              <a:t> </a:t>
            </a:r>
            <a:r>
              <a:rPr lang="en-US" err="1"/>
              <a:t>leo</a:t>
            </a:r>
            <a:r>
              <a:rPr lang="en-US"/>
              <a:t> </a:t>
            </a:r>
            <a:r>
              <a:rPr lang="en-US" err="1"/>
              <a:t>nec</a:t>
            </a:r>
            <a:r>
              <a:rPr lang="en-US"/>
              <a:t>, </a:t>
            </a:r>
            <a:r>
              <a:rPr lang="en-US" err="1"/>
              <a:t>rutrum</a:t>
            </a:r>
            <a:r>
              <a:rPr lang="en-US"/>
              <a:t> </a:t>
            </a:r>
            <a:r>
              <a:rPr lang="en-US" err="1"/>
              <a:t>aliquam</a:t>
            </a:r>
            <a:r>
              <a:rPr lang="en-US"/>
              <a:t> </a:t>
            </a:r>
            <a:r>
              <a:rPr lang="en-US" err="1"/>
              <a:t>quam</a:t>
            </a:r>
            <a:r>
              <a:rPr lang="en-US"/>
              <a:t>. </a:t>
            </a:r>
            <a:r>
              <a:rPr lang="en-US" err="1"/>
              <a:t>Vivamus</a:t>
            </a:r>
            <a:r>
              <a:rPr lang="en-US"/>
              <a:t> </a:t>
            </a:r>
            <a:r>
              <a:rPr lang="en-US" err="1"/>
              <a:t>eu</a:t>
            </a:r>
            <a:r>
              <a:rPr lang="en-US"/>
              <a:t> </a:t>
            </a:r>
            <a:r>
              <a:rPr lang="en-US" err="1"/>
              <a:t>urna</a:t>
            </a:r>
            <a:r>
              <a:rPr lang="en-US"/>
              <a:t> ac diam </a:t>
            </a:r>
            <a:r>
              <a:rPr lang="en-US" err="1"/>
              <a:t>luctus</a:t>
            </a:r>
            <a:r>
              <a:rPr lang="en-US"/>
              <a:t> </a:t>
            </a:r>
            <a:r>
              <a:rPr lang="en-US" err="1"/>
              <a:t>vehicula</a:t>
            </a:r>
            <a:r>
              <a:rPr lang="en-US"/>
              <a:t> et </a:t>
            </a:r>
            <a:r>
              <a:rPr lang="en-US" err="1"/>
              <a:t>eu</a:t>
            </a:r>
            <a:r>
              <a:rPr lang="en-US"/>
              <a:t> </a:t>
            </a:r>
            <a:r>
              <a:rPr lang="en-US" err="1"/>
              <a:t>neque</a:t>
            </a:r>
            <a:r>
              <a:rPr lang="en-US"/>
              <a:t>.</a:t>
            </a:r>
          </a:p>
        </p:txBody>
      </p:sp>
    </p:spTree>
    <p:extLst>
      <p:ext uri="{BB962C8B-B14F-4D97-AF65-F5344CB8AC3E}">
        <p14:creationId xmlns:p14="http://schemas.microsoft.com/office/powerpoint/2010/main" val="10147354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full pic, white caption">
    <p:spTree>
      <p:nvGrpSpPr>
        <p:cNvPr id="1" name=""/>
        <p:cNvGrpSpPr/>
        <p:nvPr/>
      </p:nvGrpSpPr>
      <p:grpSpPr>
        <a:xfrm>
          <a:off x="0" y="0"/>
          <a:ext cx="0" cy="0"/>
          <a:chOff x="0" y="0"/>
          <a:chExt cx="0" cy="0"/>
        </a:xfrm>
      </p:grpSpPr>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0"/>
            <a:ext cx="24377650" cy="13716000"/>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18" name="Text Placeholder 17">
            <a:extLst>
              <a:ext uri="{FF2B5EF4-FFF2-40B4-BE49-F238E27FC236}">
                <a16:creationId xmlns:a16="http://schemas.microsoft.com/office/drawing/2014/main" id="{7DC9DB2F-17EC-D24F-F1F9-EF90BFD117E5}"/>
              </a:ext>
            </a:extLst>
          </p:cNvPr>
          <p:cNvSpPr>
            <a:spLocks noGrp="1"/>
          </p:cNvSpPr>
          <p:nvPr>
            <p:ph type="body" sz="quarter" idx="10" hasCustomPrompt="1"/>
          </p:nvPr>
        </p:nvSpPr>
        <p:spPr>
          <a:xfrm>
            <a:off x="979716" y="1175657"/>
            <a:ext cx="8251370" cy="3176832"/>
          </a:xfrm>
          <a:solidFill>
            <a:schemeClr val="accent6"/>
          </a:solidFill>
        </p:spPr>
        <p:txBody>
          <a:bodyPr wrap="square" lIns="252000" tIns="252000" rIns="252000" bIns="252000" numCol="1" spcCol="900000">
            <a:spAutoFit/>
          </a:bodyPr>
          <a:lstStyle>
            <a:lvl1pPr>
              <a:lnSpc>
                <a:spcPts val="3000"/>
              </a:lnSpc>
              <a:spcBef>
                <a:spcPts val="0"/>
              </a:spcBef>
              <a:spcAft>
                <a:spcPts val="3000"/>
              </a:spcAft>
              <a:defRPr sz="2000">
                <a:solidFill>
                  <a:schemeClr val="tx1"/>
                </a:solidFill>
                <a:latin typeface="+mn-lt"/>
              </a:defRPr>
            </a:lvl1pPr>
            <a:lvl2pPr>
              <a:defRPr sz="2800"/>
            </a:lvl2pPr>
            <a:lvl3pPr>
              <a:defRPr sz="2800"/>
            </a:lvl3pPr>
            <a:lvl4pPr>
              <a:defRPr sz="2800"/>
            </a:lvl4pPr>
            <a:lvl5pPr>
              <a:defRPr sz="2800"/>
            </a:lvl5pPr>
          </a:lstStyle>
          <a:p>
            <a:pPr lvl="0"/>
            <a:r>
              <a:rPr lang="en-US" dirty="0"/>
              <a:t>Picture caption: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t>
            </a:r>
            <a:r>
              <a:rPr lang="en-US" dirty="0" err="1"/>
              <a:t>quam</a:t>
            </a:r>
            <a:r>
              <a:rPr lang="en-US" dirty="0"/>
              <a:t> </a:t>
            </a:r>
            <a:r>
              <a:rPr lang="en-US" dirty="0" err="1"/>
              <a:t>augue</a:t>
            </a:r>
            <a:r>
              <a:rPr lang="en-US" dirty="0"/>
              <a:t>. Morbi </a:t>
            </a:r>
            <a:r>
              <a:rPr lang="en-US" dirty="0" err="1"/>
              <a:t>quis</a:t>
            </a:r>
            <a:r>
              <a:rPr lang="en-US" dirty="0"/>
              <a:t> </a:t>
            </a:r>
            <a:r>
              <a:rPr lang="en-US" dirty="0" err="1"/>
              <a:t>odio</a:t>
            </a:r>
            <a:r>
              <a:rPr lang="en-US" dirty="0"/>
              <a:t> ipsum. Vestibulum nec tempus </a:t>
            </a:r>
            <a:r>
              <a:rPr lang="en-US" dirty="0" err="1"/>
              <a:t>tellus</a:t>
            </a:r>
            <a:r>
              <a:rPr lang="en-US" dirty="0"/>
              <a:t>. Integer </a:t>
            </a:r>
            <a:r>
              <a:rPr lang="en-US" dirty="0" err="1"/>
              <a:t>porttitor</a:t>
            </a:r>
            <a:r>
              <a:rPr lang="en-US" dirty="0"/>
              <a:t> </a:t>
            </a:r>
            <a:r>
              <a:rPr lang="en-US" dirty="0" err="1"/>
              <a:t>est</a:t>
            </a:r>
            <a:r>
              <a:rPr lang="en-US" dirty="0"/>
              <a:t> </a:t>
            </a:r>
            <a:r>
              <a:rPr lang="en-US" dirty="0" err="1"/>
              <a:t>eget</a:t>
            </a:r>
            <a:r>
              <a:rPr lang="en-US" dirty="0"/>
              <a:t> ligula </a:t>
            </a:r>
            <a:r>
              <a:rPr lang="en-US" dirty="0" err="1"/>
              <a:t>sodales</a:t>
            </a:r>
            <a:r>
              <a:rPr lang="en-US" dirty="0"/>
              <a:t> </a:t>
            </a:r>
            <a:r>
              <a:rPr lang="en-US" dirty="0" err="1"/>
              <a:t>volutpat</a:t>
            </a:r>
            <a:r>
              <a:rPr lang="en-US" dirty="0"/>
              <a:t>. </a:t>
            </a:r>
            <a:r>
              <a:rPr lang="en-US" dirty="0" err="1"/>
              <a:t>Curabitur</a:t>
            </a:r>
            <a:r>
              <a:rPr lang="en-US" dirty="0"/>
              <a:t> </a:t>
            </a:r>
            <a:r>
              <a:rPr lang="en-US" dirty="0" err="1"/>
              <a:t>pretium</a:t>
            </a:r>
            <a:r>
              <a:rPr lang="en-US" dirty="0"/>
              <a:t> a ligula </a:t>
            </a:r>
            <a:r>
              <a:rPr lang="en-US" dirty="0" err="1"/>
              <a:t>eget</a:t>
            </a:r>
            <a:r>
              <a:rPr lang="en-US" dirty="0"/>
              <a:t> </a:t>
            </a:r>
            <a:r>
              <a:rPr lang="en-US" dirty="0" err="1"/>
              <a:t>blandit</a:t>
            </a:r>
            <a:r>
              <a:rPr lang="en-US" dirty="0"/>
              <a:t>. Sed vel </a:t>
            </a:r>
            <a:r>
              <a:rPr lang="en-US" dirty="0" err="1"/>
              <a:t>tellus</a:t>
            </a:r>
            <a:r>
              <a:rPr lang="en-US" dirty="0"/>
              <a:t> at </a:t>
            </a:r>
            <a:r>
              <a:rPr lang="en-US" dirty="0" err="1"/>
              <a:t>erat</a:t>
            </a:r>
            <a:r>
              <a:rPr lang="en-US" dirty="0"/>
              <a:t> </a:t>
            </a:r>
            <a:r>
              <a:rPr lang="en-US" dirty="0" err="1"/>
              <a:t>varius</a:t>
            </a:r>
            <a:r>
              <a:rPr lang="en-US" dirty="0"/>
              <a:t> </a:t>
            </a:r>
            <a:r>
              <a:rPr lang="en-US" dirty="0" err="1"/>
              <a:t>dignissim</a:t>
            </a:r>
            <a:r>
              <a:rPr lang="en-US" dirty="0"/>
              <a:t> </a:t>
            </a:r>
            <a:r>
              <a:rPr lang="en-US" dirty="0" err="1"/>
              <a:t>eget</a:t>
            </a:r>
            <a:r>
              <a:rPr lang="en-US" dirty="0"/>
              <a:t> </a:t>
            </a:r>
            <a:r>
              <a:rPr lang="en-US" dirty="0" err="1"/>
              <a:t>eget</a:t>
            </a:r>
            <a:r>
              <a:rPr lang="en-US" dirty="0"/>
              <a:t> diam. </a:t>
            </a:r>
            <a:r>
              <a:rPr lang="en-US" dirty="0" err="1"/>
              <a:t>Etiam</a:t>
            </a:r>
            <a:r>
              <a:rPr lang="en-US" dirty="0"/>
              <a:t> </a:t>
            </a:r>
            <a:r>
              <a:rPr lang="en-US" dirty="0" err="1"/>
              <a:t>finibus</a:t>
            </a:r>
            <a:r>
              <a:rPr lang="en-US" dirty="0"/>
              <a:t> </a:t>
            </a:r>
            <a:r>
              <a:rPr lang="en-US" dirty="0" err="1"/>
              <a:t>quis</a:t>
            </a:r>
            <a:r>
              <a:rPr lang="en-US" dirty="0"/>
              <a:t> </a:t>
            </a:r>
            <a:r>
              <a:rPr lang="en-US" dirty="0" err="1"/>
              <a:t>velit</a:t>
            </a:r>
            <a:r>
              <a:rPr lang="en-US" dirty="0"/>
              <a:t> sit </a:t>
            </a:r>
            <a:r>
              <a:rPr lang="en-US" dirty="0" err="1"/>
              <a:t>amet</a:t>
            </a:r>
            <a:r>
              <a:rPr lang="en-US" dirty="0"/>
              <a:t> </a:t>
            </a:r>
            <a:r>
              <a:rPr lang="en-US" dirty="0" err="1"/>
              <a:t>rhoncus</a:t>
            </a:r>
            <a:r>
              <a:rPr lang="en-US" dirty="0"/>
              <a:t>. </a:t>
            </a:r>
            <a:r>
              <a:rPr lang="en-US" dirty="0" err="1"/>
              <a:t>Nulla</a:t>
            </a:r>
            <a:r>
              <a:rPr lang="en-US" dirty="0"/>
              <a:t> </a:t>
            </a:r>
            <a:r>
              <a:rPr lang="en-US" dirty="0" err="1"/>
              <a:t>elit</a:t>
            </a:r>
            <a:r>
              <a:rPr lang="en-US" dirty="0"/>
              <a:t> </a:t>
            </a:r>
            <a:r>
              <a:rPr lang="en-US" dirty="0" err="1"/>
              <a:t>lacus</a:t>
            </a:r>
            <a:r>
              <a:rPr lang="en-US" dirty="0"/>
              <a:t>, convallis </a:t>
            </a:r>
            <a:r>
              <a:rPr lang="en-US" dirty="0" err="1"/>
              <a:t>eget</a:t>
            </a:r>
            <a:r>
              <a:rPr lang="en-US" dirty="0"/>
              <a:t> </a:t>
            </a:r>
            <a:r>
              <a:rPr lang="en-US" dirty="0" err="1"/>
              <a:t>leo</a:t>
            </a:r>
            <a:r>
              <a:rPr lang="en-US" dirty="0"/>
              <a:t> nec, </a:t>
            </a:r>
            <a:r>
              <a:rPr lang="en-US" dirty="0" err="1"/>
              <a:t>rutrum</a:t>
            </a:r>
            <a:r>
              <a:rPr lang="en-US" dirty="0"/>
              <a:t> </a:t>
            </a:r>
            <a:r>
              <a:rPr lang="en-US" dirty="0" err="1"/>
              <a:t>aliquam</a:t>
            </a:r>
            <a:r>
              <a:rPr lang="en-US" dirty="0"/>
              <a:t> </a:t>
            </a:r>
            <a:r>
              <a:rPr lang="en-US" dirty="0" err="1"/>
              <a:t>quam</a:t>
            </a:r>
            <a:r>
              <a:rPr lang="en-US" dirty="0"/>
              <a:t>. </a:t>
            </a:r>
            <a:r>
              <a:rPr lang="en-US" dirty="0" err="1"/>
              <a:t>Vivamus</a:t>
            </a:r>
            <a:r>
              <a:rPr lang="en-US" dirty="0"/>
              <a:t> </a:t>
            </a:r>
            <a:r>
              <a:rPr lang="en-US" dirty="0" err="1"/>
              <a:t>eu</a:t>
            </a:r>
            <a:r>
              <a:rPr lang="en-US" dirty="0"/>
              <a:t> </a:t>
            </a:r>
            <a:r>
              <a:rPr lang="en-US" dirty="0" err="1"/>
              <a:t>urna</a:t>
            </a:r>
            <a:r>
              <a:rPr lang="en-US" dirty="0"/>
              <a:t> ac diam </a:t>
            </a:r>
            <a:r>
              <a:rPr lang="en-US" dirty="0" err="1"/>
              <a:t>luctus</a:t>
            </a:r>
            <a:r>
              <a:rPr lang="en-US" dirty="0"/>
              <a:t> </a:t>
            </a:r>
            <a:r>
              <a:rPr lang="en-US" dirty="0" err="1"/>
              <a:t>vehicula</a:t>
            </a:r>
            <a:r>
              <a:rPr lang="en-US" dirty="0"/>
              <a:t> et </a:t>
            </a:r>
            <a:r>
              <a:rPr lang="en-US" dirty="0" err="1"/>
              <a:t>eu</a:t>
            </a:r>
            <a:r>
              <a:rPr lang="en-US" dirty="0"/>
              <a:t> </a:t>
            </a:r>
            <a:r>
              <a:rPr lang="en-US" dirty="0" err="1"/>
              <a:t>neque</a:t>
            </a:r>
            <a:r>
              <a:rPr lang="en-US" dirty="0"/>
              <a:t>.</a:t>
            </a:r>
          </a:p>
        </p:txBody>
      </p:sp>
    </p:spTree>
    <p:extLst>
      <p:ext uri="{BB962C8B-B14F-4D97-AF65-F5344CB8AC3E}">
        <p14:creationId xmlns:p14="http://schemas.microsoft.com/office/powerpoint/2010/main" val="24506804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llage - purple">
    <p:bg>
      <p:bgPr>
        <a:solidFill>
          <a:schemeClr val="tx1"/>
        </a:solidFill>
        <a:effectLst/>
      </p:bgPr>
    </p:bg>
    <p:spTree>
      <p:nvGrpSpPr>
        <p:cNvPr id="1" name=""/>
        <p:cNvGrpSpPr/>
        <p:nvPr/>
      </p:nvGrpSpPr>
      <p:grpSpPr>
        <a:xfrm>
          <a:off x="0" y="0"/>
          <a:ext cx="0" cy="0"/>
          <a:chOff x="0" y="0"/>
          <a:chExt cx="0" cy="0"/>
        </a:xfrm>
      </p:grpSpPr>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1"/>
            <a:ext cx="8665028" cy="6183086"/>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 name="Picture Placeholder 19">
            <a:extLst>
              <a:ext uri="{FF2B5EF4-FFF2-40B4-BE49-F238E27FC236}">
                <a16:creationId xmlns:a16="http://schemas.microsoft.com/office/drawing/2014/main" id="{BC0DDCE5-12D2-18C5-6060-1F83E2E8C01E}"/>
              </a:ext>
            </a:extLst>
          </p:cNvPr>
          <p:cNvSpPr>
            <a:spLocks noGrp="1"/>
          </p:cNvSpPr>
          <p:nvPr>
            <p:ph type="pic" sz="quarter" idx="12"/>
          </p:nvPr>
        </p:nvSpPr>
        <p:spPr>
          <a:xfrm>
            <a:off x="9144000" y="718457"/>
            <a:ext cx="4463143" cy="5464629"/>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3" name="Picture Placeholder 19">
            <a:extLst>
              <a:ext uri="{FF2B5EF4-FFF2-40B4-BE49-F238E27FC236}">
                <a16:creationId xmlns:a16="http://schemas.microsoft.com/office/drawing/2014/main" id="{85DB8931-D2EA-B477-093E-10515AD90969}"/>
              </a:ext>
            </a:extLst>
          </p:cNvPr>
          <p:cNvSpPr>
            <a:spLocks noGrp="1"/>
          </p:cNvSpPr>
          <p:nvPr>
            <p:ph type="pic" sz="quarter" idx="13"/>
          </p:nvPr>
        </p:nvSpPr>
        <p:spPr>
          <a:xfrm>
            <a:off x="14064343" y="718457"/>
            <a:ext cx="10313306" cy="5464629"/>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5" name="Picture Placeholder 19">
            <a:extLst>
              <a:ext uri="{FF2B5EF4-FFF2-40B4-BE49-F238E27FC236}">
                <a16:creationId xmlns:a16="http://schemas.microsoft.com/office/drawing/2014/main" id="{2EBE0F7B-845E-5C1D-349F-1D42F1F8D988}"/>
              </a:ext>
            </a:extLst>
          </p:cNvPr>
          <p:cNvSpPr>
            <a:spLocks noGrp="1"/>
          </p:cNvSpPr>
          <p:nvPr>
            <p:ph type="pic" sz="quarter" idx="14"/>
          </p:nvPr>
        </p:nvSpPr>
        <p:spPr>
          <a:xfrm>
            <a:off x="19194099" y="6640288"/>
            <a:ext cx="4378008" cy="6313714"/>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6" name="Picture Placeholder 19">
            <a:extLst>
              <a:ext uri="{FF2B5EF4-FFF2-40B4-BE49-F238E27FC236}">
                <a16:creationId xmlns:a16="http://schemas.microsoft.com/office/drawing/2014/main" id="{7D2A589B-96FE-BC19-E9D0-3CCF62D484BA}"/>
              </a:ext>
            </a:extLst>
          </p:cNvPr>
          <p:cNvSpPr>
            <a:spLocks noGrp="1"/>
          </p:cNvSpPr>
          <p:nvPr>
            <p:ph type="pic" sz="quarter" idx="15"/>
          </p:nvPr>
        </p:nvSpPr>
        <p:spPr>
          <a:xfrm>
            <a:off x="10798630" y="6640288"/>
            <a:ext cx="7894724" cy="6313713"/>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7" name="Picture Placeholder 19">
            <a:extLst>
              <a:ext uri="{FF2B5EF4-FFF2-40B4-BE49-F238E27FC236}">
                <a16:creationId xmlns:a16="http://schemas.microsoft.com/office/drawing/2014/main" id="{7B6EF141-0999-1C81-C722-59D22F25389F}"/>
              </a:ext>
            </a:extLst>
          </p:cNvPr>
          <p:cNvSpPr>
            <a:spLocks noGrp="1"/>
          </p:cNvSpPr>
          <p:nvPr>
            <p:ph type="pic" sz="quarter" idx="16"/>
          </p:nvPr>
        </p:nvSpPr>
        <p:spPr>
          <a:xfrm>
            <a:off x="805542" y="6640288"/>
            <a:ext cx="9492343" cy="7075712"/>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2506183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llage - yellow">
    <p:bg>
      <p:bgPr>
        <a:solidFill>
          <a:schemeClr val="accent1"/>
        </a:solidFill>
        <a:effectLst/>
      </p:bgPr>
    </p:bg>
    <p:spTree>
      <p:nvGrpSpPr>
        <p:cNvPr id="1" name=""/>
        <p:cNvGrpSpPr/>
        <p:nvPr/>
      </p:nvGrpSpPr>
      <p:grpSpPr>
        <a:xfrm>
          <a:off x="0" y="0"/>
          <a:ext cx="0" cy="0"/>
          <a:chOff x="0" y="0"/>
          <a:chExt cx="0" cy="0"/>
        </a:xfrm>
      </p:grpSpPr>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1"/>
            <a:ext cx="8665028" cy="6183086"/>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 name="Picture Placeholder 19">
            <a:extLst>
              <a:ext uri="{FF2B5EF4-FFF2-40B4-BE49-F238E27FC236}">
                <a16:creationId xmlns:a16="http://schemas.microsoft.com/office/drawing/2014/main" id="{BC0DDCE5-12D2-18C5-6060-1F83E2E8C01E}"/>
              </a:ext>
            </a:extLst>
          </p:cNvPr>
          <p:cNvSpPr>
            <a:spLocks noGrp="1"/>
          </p:cNvSpPr>
          <p:nvPr>
            <p:ph type="pic" sz="quarter" idx="12"/>
          </p:nvPr>
        </p:nvSpPr>
        <p:spPr>
          <a:xfrm>
            <a:off x="9144000" y="718457"/>
            <a:ext cx="4463143" cy="5464629"/>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3" name="Picture Placeholder 19">
            <a:extLst>
              <a:ext uri="{FF2B5EF4-FFF2-40B4-BE49-F238E27FC236}">
                <a16:creationId xmlns:a16="http://schemas.microsoft.com/office/drawing/2014/main" id="{85DB8931-D2EA-B477-093E-10515AD90969}"/>
              </a:ext>
            </a:extLst>
          </p:cNvPr>
          <p:cNvSpPr>
            <a:spLocks noGrp="1"/>
          </p:cNvSpPr>
          <p:nvPr>
            <p:ph type="pic" sz="quarter" idx="13"/>
          </p:nvPr>
        </p:nvSpPr>
        <p:spPr>
          <a:xfrm>
            <a:off x="14064343" y="718457"/>
            <a:ext cx="10313306" cy="5464629"/>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5" name="Picture Placeholder 19">
            <a:extLst>
              <a:ext uri="{FF2B5EF4-FFF2-40B4-BE49-F238E27FC236}">
                <a16:creationId xmlns:a16="http://schemas.microsoft.com/office/drawing/2014/main" id="{2EBE0F7B-845E-5C1D-349F-1D42F1F8D988}"/>
              </a:ext>
            </a:extLst>
          </p:cNvPr>
          <p:cNvSpPr>
            <a:spLocks noGrp="1"/>
          </p:cNvSpPr>
          <p:nvPr>
            <p:ph type="pic" sz="quarter" idx="14"/>
          </p:nvPr>
        </p:nvSpPr>
        <p:spPr>
          <a:xfrm>
            <a:off x="19194099" y="6640288"/>
            <a:ext cx="4378008" cy="6313714"/>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6" name="Picture Placeholder 19">
            <a:extLst>
              <a:ext uri="{FF2B5EF4-FFF2-40B4-BE49-F238E27FC236}">
                <a16:creationId xmlns:a16="http://schemas.microsoft.com/office/drawing/2014/main" id="{7D2A589B-96FE-BC19-E9D0-3CCF62D484BA}"/>
              </a:ext>
            </a:extLst>
          </p:cNvPr>
          <p:cNvSpPr>
            <a:spLocks noGrp="1"/>
          </p:cNvSpPr>
          <p:nvPr>
            <p:ph type="pic" sz="quarter" idx="15"/>
          </p:nvPr>
        </p:nvSpPr>
        <p:spPr>
          <a:xfrm>
            <a:off x="10798630" y="6640288"/>
            <a:ext cx="7894724" cy="6313713"/>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7" name="Picture Placeholder 19">
            <a:extLst>
              <a:ext uri="{FF2B5EF4-FFF2-40B4-BE49-F238E27FC236}">
                <a16:creationId xmlns:a16="http://schemas.microsoft.com/office/drawing/2014/main" id="{7B6EF141-0999-1C81-C722-59D22F25389F}"/>
              </a:ext>
            </a:extLst>
          </p:cNvPr>
          <p:cNvSpPr>
            <a:spLocks noGrp="1"/>
          </p:cNvSpPr>
          <p:nvPr>
            <p:ph type="pic" sz="quarter" idx="16"/>
          </p:nvPr>
        </p:nvSpPr>
        <p:spPr>
          <a:xfrm>
            <a:off x="805542" y="6640288"/>
            <a:ext cx="9492343" cy="7075712"/>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1814966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llage - white">
    <p:bg>
      <p:bgPr>
        <a:solidFill>
          <a:schemeClr val="bg1"/>
        </a:solidFill>
        <a:effectLst/>
      </p:bgPr>
    </p:bg>
    <p:spTree>
      <p:nvGrpSpPr>
        <p:cNvPr id="1" name=""/>
        <p:cNvGrpSpPr/>
        <p:nvPr/>
      </p:nvGrpSpPr>
      <p:grpSpPr>
        <a:xfrm>
          <a:off x="0" y="0"/>
          <a:ext cx="0" cy="0"/>
          <a:chOff x="0" y="0"/>
          <a:chExt cx="0" cy="0"/>
        </a:xfrm>
      </p:grpSpPr>
      <p:sp>
        <p:nvSpPr>
          <p:cNvPr id="4" name="Picture Placeholder 19">
            <a:extLst>
              <a:ext uri="{FF2B5EF4-FFF2-40B4-BE49-F238E27FC236}">
                <a16:creationId xmlns:a16="http://schemas.microsoft.com/office/drawing/2014/main" id="{61A3A6D9-843E-FA48-9D85-4CD69019B47F}"/>
              </a:ext>
            </a:extLst>
          </p:cNvPr>
          <p:cNvSpPr>
            <a:spLocks noGrp="1"/>
          </p:cNvSpPr>
          <p:nvPr>
            <p:ph type="pic" sz="quarter" idx="11"/>
          </p:nvPr>
        </p:nvSpPr>
        <p:spPr>
          <a:xfrm>
            <a:off x="0" y="1"/>
            <a:ext cx="8665028" cy="6183086"/>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2" name="Picture Placeholder 19">
            <a:extLst>
              <a:ext uri="{FF2B5EF4-FFF2-40B4-BE49-F238E27FC236}">
                <a16:creationId xmlns:a16="http://schemas.microsoft.com/office/drawing/2014/main" id="{BC0DDCE5-12D2-18C5-6060-1F83E2E8C01E}"/>
              </a:ext>
            </a:extLst>
          </p:cNvPr>
          <p:cNvSpPr>
            <a:spLocks noGrp="1"/>
          </p:cNvSpPr>
          <p:nvPr>
            <p:ph type="pic" sz="quarter" idx="12"/>
          </p:nvPr>
        </p:nvSpPr>
        <p:spPr>
          <a:xfrm>
            <a:off x="9144000" y="718457"/>
            <a:ext cx="4463143" cy="5464629"/>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3" name="Picture Placeholder 19">
            <a:extLst>
              <a:ext uri="{FF2B5EF4-FFF2-40B4-BE49-F238E27FC236}">
                <a16:creationId xmlns:a16="http://schemas.microsoft.com/office/drawing/2014/main" id="{85DB8931-D2EA-B477-093E-10515AD90969}"/>
              </a:ext>
            </a:extLst>
          </p:cNvPr>
          <p:cNvSpPr>
            <a:spLocks noGrp="1"/>
          </p:cNvSpPr>
          <p:nvPr>
            <p:ph type="pic" sz="quarter" idx="13"/>
          </p:nvPr>
        </p:nvSpPr>
        <p:spPr>
          <a:xfrm>
            <a:off x="14064343" y="718457"/>
            <a:ext cx="10313306" cy="5464629"/>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5" name="Picture Placeholder 19">
            <a:extLst>
              <a:ext uri="{FF2B5EF4-FFF2-40B4-BE49-F238E27FC236}">
                <a16:creationId xmlns:a16="http://schemas.microsoft.com/office/drawing/2014/main" id="{2EBE0F7B-845E-5C1D-349F-1D42F1F8D988}"/>
              </a:ext>
            </a:extLst>
          </p:cNvPr>
          <p:cNvSpPr>
            <a:spLocks noGrp="1"/>
          </p:cNvSpPr>
          <p:nvPr>
            <p:ph type="pic" sz="quarter" idx="14"/>
          </p:nvPr>
        </p:nvSpPr>
        <p:spPr>
          <a:xfrm>
            <a:off x="19194099" y="6640288"/>
            <a:ext cx="4378008" cy="6313714"/>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6" name="Picture Placeholder 19">
            <a:extLst>
              <a:ext uri="{FF2B5EF4-FFF2-40B4-BE49-F238E27FC236}">
                <a16:creationId xmlns:a16="http://schemas.microsoft.com/office/drawing/2014/main" id="{7D2A589B-96FE-BC19-E9D0-3CCF62D484BA}"/>
              </a:ext>
            </a:extLst>
          </p:cNvPr>
          <p:cNvSpPr>
            <a:spLocks noGrp="1"/>
          </p:cNvSpPr>
          <p:nvPr>
            <p:ph type="pic" sz="quarter" idx="15"/>
          </p:nvPr>
        </p:nvSpPr>
        <p:spPr>
          <a:xfrm>
            <a:off x="10798630" y="6640288"/>
            <a:ext cx="7894724" cy="6313713"/>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
        <p:nvSpPr>
          <p:cNvPr id="7" name="Picture Placeholder 19">
            <a:extLst>
              <a:ext uri="{FF2B5EF4-FFF2-40B4-BE49-F238E27FC236}">
                <a16:creationId xmlns:a16="http://schemas.microsoft.com/office/drawing/2014/main" id="{7B6EF141-0999-1C81-C722-59D22F25389F}"/>
              </a:ext>
            </a:extLst>
          </p:cNvPr>
          <p:cNvSpPr>
            <a:spLocks noGrp="1"/>
          </p:cNvSpPr>
          <p:nvPr>
            <p:ph type="pic" sz="quarter" idx="16"/>
          </p:nvPr>
        </p:nvSpPr>
        <p:spPr>
          <a:xfrm>
            <a:off x="805542" y="6640288"/>
            <a:ext cx="9492343" cy="7075712"/>
          </a:xfrm>
        </p:spPr>
        <p:txBody>
          <a:bodyPr>
            <a:normAutofit/>
          </a:bodyPr>
          <a:lstStyle>
            <a:lvl1pPr>
              <a:defRPr sz="3600">
                <a:solidFill>
                  <a:schemeClr val="bg2">
                    <a:lumMod val="85000"/>
                  </a:schemeClr>
                </a:solidFill>
              </a:defRPr>
            </a:lvl1pPr>
          </a:lstStyle>
          <a:p>
            <a:r>
              <a:rPr lang="en-US" dirty="0"/>
              <a:t>Click icon to add picture</a:t>
            </a:r>
            <a:endParaRPr lang="en-GB" dirty="0"/>
          </a:p>
        </p:txBody>
      </p:sp>
    </p:spTree>
    <p:extLst>
      <p:ext uri="{BB962C8B-B14F-4D97-AF65-F5344CB8AC3E}">
        <p14:creationId xmlns:p14="http://schemas.microsoft.com/office/powerpoint/2010/main" val="5282704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tatement - purpl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4BB154E-BA97-3412-71C7-C2D750A8B88C}"/>
              </a:ext>
            </a:extLst>
          </p:cNvPr>
          <p:cNvSpPr/>
          <p:nvPr userDrawn="1"/>
        </p:nvSpPr>
        <p:spPr>
          <a:xfrm rot="10800000" flipV="1">
            <a:off x="-3" y="1"/>
            <a:ext cx="24377653" cy="10083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dirty="0"/>
          </a:p>
        </p:txBody>
      </p:sp>
      <p:sp>
        <p:nvSpPr>
          <p:cNvPr id="9" name="Title 15">
            <a:extLst>
              <a:ext uri="{FF2B5EF4-FFF2-40B4-BE49-F238E27FC236}">
                <a16:creationId xmlns:a16="http://schemas.microsoft.com/office/drawing/2014/main" id="{72C156DA-9EC2-4362-3D1E-7A51AD5303B3}"/>
              </a:ext>
            </a:extLst>
          </p:cNvPr>
          <p:cNvSpPr>
            <a:spLocks noGrp="1"/>
          </p:cNvSpPr>
          <p:nvPr>
            <p:ph type="title" hasCustomPrompt="1"/>
          </p:nvPr>
        </p:nvSpPr>
        <p:spPr>
          <a:xfrm>
            <a:off x="1164338" y="5041901"/>
            <a:ext cx="22327034" cy="1033231"/>
          </a:xfrm>
        </p:spPr>
        <p:txBody>
          <a:bodyPr>
            <a:normAutofit/>
          </a:bodyPr>
          <a:lstStyle>
            <a:lvl1pPr>
              <a:defRPr sz="6600">
                <a:solidFill>
                  <a:schemeClr val="accent1"/>
                </a:solidFill>
                <a:latin typeface="+mj-lt"/>
              </a:defRPr>
            </a:lvl1pPr>
          </a:lstStyle>
          <a:p>
            <a:r>
              <a:rPr lang="en-US" dirty="0"/>
              <a:t>“Quote” or stand-alone impact statement</a:t>
            </a:r>
            <a:endParaRPr lang="en-GB" dirty="0"/>
          </a:p>
        </p:txBody>
      </p:sp>
      <p:sp>
        <p:nvSpPr>
          <p:cNvPr id="10" name="Text Placeholder 17">
            <a:extLst>
              <a:ext uri="{FF2B5EF4-FFF2-40B4-BE49-F238E27FC236}">
                <a16:creationId xmlns:a16="http://schemas.microsoft.com/office/drawing/2014/main" id="{95E5E203-100D-CCBE-F3EC-935DE6C60C39}"/>
              </a:ext>
            </a:extLst>
          </p:cNvPr>
          <p:cNvSpPr>
            <a:spLocks noGrp="1"/>
          </p:cNvSpPr>
          <p:nvPr>
            <p:ph type="body" sz="quarter" idx="10" hasCustomPrompt="1"/>
          </p:nvPr>
        </p:nvSpPr>
        <p:spPr>
          <a:xfrm>
            <a:off x="1132116" y="11669486"/>
            <a:ext cx="22359256" cy="728888"/>
          </a:xfrm>
        </p:spPr>
        <p:txBody>
          <a:bodyPr lIns="0" tIns="0" rIns="0" bIns="0" numCol="1" spcCol="900000">
            <a:noAutofit/>
          </a:bodyPr>
          <a:lstStyle>
            <a:lvl1pPr>
              <a:lnSpc>
                <a:spcPts val="3800"/>
              </a:lnSpc>
              <a:spcBef>
                <a:spcPts val="0"/>
              </a:spcBef>
              <a:spcAft>
                <a:spcPts val="3000"/>
              </a:spcAft>
              <a:defRPr sz="3600">
                <a:solidFill>
                  <a:schemeClr val="tx1"/>
                </a:solidFill>
              </a:defRPr>
            </a:lvl1pPr>
            <a:lvl2pPr>
              <a:defRPr sz="2800"/>
            </a:lvl2pPr>
            <a:lvl3pPr>
              <a:defRPr sz="2800"/>
            </a:lvl3pPr>
            <a:lvl4pPr>
              <a:defRPr sz="2800"/>
            </a:lvl4pPr>
            <a:lvl5pPr>
              <a:defRPr sz="2800"/>
            </a:lvl5pPr>
          </a:lstStyle>
          <a:p>
            <a:pPr lvl="0"/>
            <a:r>
              <a:rPr lang="en-US" dirty="0"/>
              <a:t>Caption / Author / Date / Time etc.</a:t>
            </a:r>
          </a:p>
        </p:txBody>
      </p:sp>
    </p:spTree>
    <p:extLst>
      <p:ext uri="{BB962C8B-B14F-4D97-AF65-F5344CB8AC3E}">
        <p14:creationId xmlns:p14="http://schemas.microsoft.com/office/powerpoint/2010/main" val="15524241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tatement - yellow">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4BB154E-BA97-3412-71C7-C2D750A8B88C}"/>
              </a:ext>
            </a:extLst>
          </p:cNvPr>
          <p:cNvSpPr/>
          <p:nvPr userDrawn="1"/>
        </p:nvSpPr>
        <p:spPr>
          <a:xfrm rot="10800000" flipV="1">
            <a:off x="-3" y="1"/>
            <a:ext cx="24377653" cy="10083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dirty="0"/>
          </a:p>
        </p:txBody>
      </p:sp>
      <p:sp>
        <p:nvSpPr>
          <p:cNvPr id="9" name="Title 15">
            <a:extLst>
              <a:ext uri="{FF2B5EF4-FFF2-40B4-BE49-F238E27FC236}">
                <a16:creationId xmlns:a16="http://schemas.microsoft.com/office/drawing/2014/main" id="{72C156DA-9EC2-4362-3D1E-7A51AD5303B3}"/>
              </a:ext>
            </a:extLst>
          </p:cNvPr>
          <p:cNvSpPr>
            <a:spLocks noGrp="1"/>
          </p:cNvSpPr>
          <p:nvPr>
            <p:ph type="title" hasCustomPrompt="1"/>
          </p:nvPr>
        </p:nvSpPr>
        <p:spPr>
          <a:xfrm>
            <a:off x="1164338" y="5041901"/>
            <a:ext cx="22327034" cy="1033231"/>
          </a:xfrm>
        </p:spPr>
        <p:txBody>
          <a:bodyPr>
            <a:normAutofit/>
          </a:bodyPr>
          <a:lstStyle>
            <a:lvl1pPr>
              <a:defRPr sz="6600">
                <a:solidFill>
                  <a:schemeClr val="tx1"/>
                </a:solidFill>
                <a:latin typeface="+mj-lt"/>
              </a:defRPr>
            </a:lvl1pPr>
          </a:lstStyle>
          <a:p>
            <a:r>
              <a:rPr lang="en-US" dirty="0"/>
              <a:t>“Quote” or stand-alone impact statement</a:t>
            </a:r>
            <a:endParaRPr lang="en-GB" dirty="0"/>
          </a:p>
        </p:txBody>
      </p:sp>
      <p:sp>
        <p:nvSpPr>
          <p:cNvPr id="10" name="Text Placeholder 17">
            <a:extLst>
              <a:ext uri="{FF2B5EF4-FFF2-40B4-BE49-F238E27FC236}">
                <a16:creationId xmlns:a16="http://schemas.microsoft.com/office/drawing/2014/main" id="{95E5E203-100D-CCBE-F3EC-935DE6C60C39}"/>
              </a:ext>
            </a:extLst>
          </p:cNvPr>
          <p:cNvSpPr>
            <a:spLocks noGrp="1"/>
          </p:cNvSpPr>
          <p:nvPr>
            <p:ph type="body" sz="quarter" idx="10" hasCustomPrompt="1"/>
          </p:nvPr>
        </p:nvSpPr>
        <p:spPr>
          <a:xfrm>
            <a:off x="1132116" y="11669486"/>
            <a:ext cx="22359256" cy="728888"/>
          </a:xfrm>
        </p:spPr>
        <p:txBody>
          <a:bodyPr lIns="0" tIns="0" rIns="0" bIns="0" numCol="1" spcCol="900000">
            <a:noAutofit/>
          </a:bodyPr>
          <a:lstStyle>
            <a:lvl1pPr>
              <a:lnSpc>
                <a:spcPts val="3800"/>
              </a:lnSpc>
              <a:spcBef>
                <a:spcPts val="0"/>
              </a:spcBef>
              <a:spcAft>
                <a:spcPts val="3000"/>
              </a:spcAft>
              <a:defRPr sz="3600">
                <a:solidFill>
                  <a:schemeClr val="bg1"/>
                </a:solidFill>
              </a:defRPr>
            </a:lvl1pPr>
            <a:lvl2pPr>
              <a:defRPr sz="2800"/>
            </a:lvl2pPr>
            <a:lvl3pPr>
              <a:defRPr sz="2800"/>
            </a:lvl3pPr>
            <a:lvl4pPr>
              <a:defRPr sz="2800"/>
            </a:lvl4pPr>
            <a:lvl5pPr>
              <a:defRPr sz="2800"/>
            </a:lvl5pPr>
          </a:lstStyle>
          <a:p>
            <a:pPr lvl="0"/>
            <a:r>
              <a:rPr lang="en-US"/>
              <a:t>Caption / Author / Date / Time etc.</a:t>
            </a:r>
          </a:p>
        </p:txBody>
      </p:sp>
    </p:spTree>
    <p:extLst>
      <p:ext uri="{BB962C8B-B14F-4D97-AF65-F5344CB8AC3E}">
        <p14:creationId xmlns:p14="http://schemas.microsoft.com/office/powerpoint/2010/main" val="21326955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tatement - white">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4BB154E-BA97-3412-71C7-C2D750A8B88C}"/>
              </a:ext>
            </a:extLst>
          </p:cNvPr>
          <p:cNvSpPr/>
          <p:nvPr userDrawn="1"/>
        </p:nvSpPr>
        <p:spPr>
          <a:xfrm rot="10800000" flipV="1">
            <a:off x="-3" y="1"/>
            <a:ext cx="24377653" cy="100838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9" dirty="0"/>
          </a:p>
        </p:txBody>
      </p:sp>
      <p:sp>
        <p:nvSpPr>
          <p:cNvPr id="9" name="Title 15">
            <a:extLst>
              <a:ext uri="{FF2B5EF4-FFF2-40B4-BE49-F238E27FC236}">
                <a16:creationId xmlns:a16="http://schemas.microsoft.com/office/drawing/2014/main" id="{72C156DA-9EC2-4362-3D1E-7A51AD5303B3}"/>
              </a:ext>
            </a:extLst>
          </p:cNvPr>
          <p:cNvSpPr>
            <a:spLocks noGrp="1"/>
          </p:cNvSpPr>
          <p:nvPr>
            <p:ph type="title" hasCustomPrompt="1"/>
          </p:nvPr>
        </p:nvSpPr>
        <p:spPr>
          <a:xfrm>
            <a:off x="1164338" y="5041901"/>
            <a:ext cx="22327034" cy="1033231"/>
          </a:xfrm>
        </p:spPr>
        <p:txBody>
          <a:bodyPr>
            <a:normAutofit/>
          </a:bodyPr>
          <a:lstStyle>
            <a:lvl1pPr>
              <a:defRPr sz="6600">
                <a:solidFill>
                  <a:schemeClr val="tx1"/>
                </a:solidFill>
                <a:latin typeface="+mj-lt"/>
              </a:defRPr>
            </a:lvl1pPr>
          </a:lstStyle>
          <a:p>
            <a:r>
              <a:rPr lang="en-US" dirty="0"/>
              <a:t>“Quote” or stand-alone impact statement</a:t>
            </a:r>
            <a:endParaRPr lang="en-GB" dirty="0"/>
          </a:p>
        </p:txBody>
      </p:sp>
      <p:sp>
        <p:nvSpPr>
          <p:cNvPr id="10" name="Text Placeholder 17">
            <a:extLst>
              <a:ext uri="{FF2B5EF4-FFF2-40B4-BE49-F238E27FC236}">
                <a16:creationId xmlns:a16="http://schemas.microsoft.com/office/drawing/2014/main" id="{95E5E203-100D-CCBE-F3EC-935DE6C60C39}"/>
              </a:ext>
            </a:extLst>
          </p:cNvPr>
          <p:cNvSpPr>
            <a:spLocks noGrp="1"/>
          </p:cNvSpPr>
          <p:nvPr>
            <p:ph type="body" sz="quarter" idx="10" hasCustomPrompt="1"/>
          </p:nvPr>
        </p:nvSpPr>
        <p:spPr>
          <a:xfrm>
            <a:off x="1132116" y="11669486"/>
            <a:ext cx="22359256" cy="728888"/>
          </a:xfrm>
        </p:spPr>
        <p:txBody>
          <a:bodyPr lIns="0" tIns="0" rIns="0" bIns="0" numCol="1" spcCol="900000">
            <a:noAutofit/>
          </a:bodyPr>
          <a:lstStyle>
            <a:lvl1pPr>
              <a:lnSpc>
                <a:spcPts val="3800"/>
              </a:lnSpc>
              <a:spcBef>
                <a:spcPts val="0"/>
              </a:spcBef>
              <a:spcAft>
                <a:spcPts val="3000"/>
              </a:spcAft>
              <a:defRPr sz="3600">
                <a:solidFill>
                  <a:schemeClr val="accent1"/>
                </a:solidFill>
              </a:defRPr>
            </a:lvl1pPr>
            <a:lvl2pPr>
              <a:defRPr sz="2800"/>
            </a:lvl2pPr>
            <a:lvl3pPr>
              <a:defRPr sz="2800"/>
            </a:lvl3pPr>
            <a:lvl4pPr>
              <a:defRPr sz="2800"/>
            </a:lvl4pPr>
            <a:lvl5pPr>
              <a:defRPr sz="2800"/>
            </a:lvl5pPr>
          </a:lstStyle>
          <a:p>
            <a:pPr lvl="0"/>
            <a:r>
              <a:rPr lang="en-US" dirty="0"/>
              <a:t>Caption / Author / Date / Time etc.</a:t>
            </a:r>
          </a:p>
        </p:txBody>
      </p:sp>
    </p:spTree>
    <p:extLst>
      <p:ext uri="{BB962C8B-B14F-4D97-AF65-F5344CB8AC3E}">
        <p14:creationId xmlns:p14="http://schemas.microsoft.com/office/powerpoint/2010/main" val="25364077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Blank - purple">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5962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lank - yellow">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01994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lank - 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29982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rtlCol="0"/>
          <a:lstStyle/>
          <a:p>
            <a:pPr rtl="0"/>
            <a:r>
              <a:rPr lang="en-US" noProof="0"/>
              <a:t>Click to edit Master title style</a:t>
            </a:r>
            <a:endParaRPr lang="en-GB" noProof="0"/>
          </a:p>
        </p:txBody>
      </p:sp>
      <p:sp>
        <p:nvSpPr>
          <p:cNvPr id="3" name="Date Placeholder 2">
            <a:extLst>
              <a:ext uri="{FF2B5EF4-FFF2-40B4-BE49-F238E27FC236}">
                <a16:creationId xmlns:a16="http://schemas.microsoft.com/office/drawing/2014/main" id="{254D3190-B78C-42F1-9D62-F523886BBE51}"/>
              </a:ext>
            </a:extLst>
          </p:cNvPr>
          <p:cNvSpPr>
            <a:spLocks noGrp="1"/>
          </p:cNvSpPr>
          <p:nvPr>
            <p:ph type="dt" sz="half" idx="10"/>
          </p:nvPr>
        </p:nvSpPr>
        <p:spPr/>
        <p:txBody>
          <a:bodyPr rtlCol="0"/>
          <a:lstStyle>
            <a:lvl1pPr>
              <a:defRPr>
                <a:latin typeface="+mn-lt"/>
              </a:defRPr>
            </a:lvl1pPr>
          </a:lstStyle>
          <a:p>
            <a:fld id="{01112EB6-DE8C-4092-B2FF-620C3D9AB4BD}" type="datetimeFigureOut">
              <a:rPr lang="en-GB" smtClean="0"/>
              <a:t>10/09/2026</a:t>
            </a:fld>
            <a:endParaRPr lang="en-GB"/>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rtlCol="0"/>
          <a:lstStyle>
            <a:lvl1pPr>
              <a:defRPr>
                <a:latin typeface="+mn-lt"/>
              </a:defRPr>
            </a:lvl1pPr>
          </a:lstStyle>
          <a:p>
            <a:endParaRPr lang="en-GB"/>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rtlCol="0"/>
          <a:lstStyle>
            <a:lvl1pPr>
              <a:defRPr>
                <a:latin typeface="+mn-lt"/>
              </a:defRPr>
            </a:lvl1pPr>
          </a:lstStyle>
          <a:p>
            <a:fld id="{F9430E1D-6816-4B01-8B81-1DB740EB6248}" type="slidenum">
              <a:rPr lang="en-GB" smtClean="0"/>
              <a:t>‹#›</a:t>
            </a:fld>
            <a:endParaRPr lang="en-GB"/>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778115" y="9682638"/>
            <a:ext cx="3474802" cy="1918572"/>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1828343" rtl="0" eaLnBrk="1" fontAlgn="auto" latinLnBrk="0" hangingPunct="1">
              <a:lnSpc>
                <a:spcPct val="100000"/>
              </a:lnSpc>
              <a:spcBef>
                <a:spcPts val="0"/>
              </a:spcBef>
              <a:spcAft>
                <a:spcPts val="0"/>
              </a:spcAft>
              <a:buClrTx/>
              <a:buSzTx/>
              <a:buFontTx/>
              <a:buNone/>
              <a:tabLst/>
              <a:defRPr/>
            </a:pPr>
            <a:endParaRPr kumimoji="0" lang="en-GB" sz="3599"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20983400" y="4"/>
            <a:ext cx="1698214" cy="715336"/>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828343" rtl="0" eaLnBrk="1" fontAlgn="auto" latinLnBrk="0" hangingPunct="1">
              <a:lnSpc>
                <a:spcPct val="100000"/>
              </a:lnSpc>
              <a:spcBef>
                <a:spcPts val="0"/>
              </a:spcBef>
              <a:spcAft>
                <a:spcPts val="0"/>
              </a:spcAft>
              <a:buClrTx/>
              <a:buSzTx/>
              <a:buFontTx/>
              <a:buNone/>
              <a:tabLst/>
              <a:defRPr/>
            </a:pPr>
            <a:endParaRPr kumimoji="0" lang="en-GB" sz="359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1675964" y="3822192"/>
            <a:ext cx="21025723" cy="7719484"/>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Tree>
    <p:extLst>
      <p:ext uri="{BB962C8B-B14F-4D97-AF65-F5344CB8AC3E}">
        <p14:creationId xmlns:p14="http://schemas.microsoft.com/office/powerpoint/2010/main" val="24698395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1_Full text - white">
    <p:bg>
      <p:bgPr>
        <a:solidFill>
          <a:schemeClr val="lt2"/>
        </a:solidFill>
        <a:effectLst/>
      </p:bgPr>
    </p:bg>
    <p:spTree>
      <p:nvGrpSpPr>
        <p:cNvPr id="1" name=""/>
        <p:cNvGrpSpPr/>
        <p:nvPr/>
      </p:nvGrpSpPr>
      <p:grpSpPr>
        <a:xfrm>
          <a:off x="0" y="0"/>
          <a:ext cx="0" cy="0"/>
          <a:chOff x="0" y="0"/>
          <a:chExt cx="0" cy="0"/>
        </a:xfrm>
      </p:grpSpPr>
      <p:sp>
        <p:nvSpPr>
          <p:cNvPr id="159" name="TextBox 6" hidden="1"/>
          <p:cNvSpPr/>
          <p:nvPr/>
        </p:nvSpPr>
        <p:spPr>
          <a:xfrm>
            <a:off x="23665680" y="610560"/>
            <a:ext cx="816120" cy="492120"/>
          </a:xfrm>
          <a:prstGeom prst="rect">
            <a:avLst/>
          </a:prstGeom>
          <a:noFill/>
          <a:ln w="0">
            <a:noFill/>
          </a:ln>
        </p:spPr>
        <p:style>
          <a:lnRef idx="0">
            <a:scrgbClr r="0" g="0" b="0"/>
          </a:lnRef>
          <a:fillRef idx="0">
            <a:scrgbClr r="0" g="0" b="0"/>
          </a:fillRef>
          <a:effectRef idx="0">
            <a:scrgbClr r="0" g="0" b="0"/>
          </a:effectRef>
          <a:fontRef idx="minor"/>
        </p:style>
        <p:txBody>
          <a:bodyPr wrap="none" lIns="182880" tIns="91440" rIns="182880" bIns="91440" anchor="t">
            <a:spAutoFit/>
          </a:bodyPr>
          <a:lstStyle/>
          <a:p>
            <a:pPr algn="ctr" defTabSz="3655440">
              <a:lnSpc>
                <a:spcPct val="100000"/>
              </a:lnSpc>
            </a:pPr>
            <a:fld id="{9B1C8CBE-7A47-483E-B7FB-CF0B75358404}" type="slidenum">
              <a:rPr lang="id-ID" sz="2000" b="0" u="none" strike="noStrike">
                <a:solidFill>
                  <a:schemeClr val="lt1"/>
                </a:solidFill>
                <a:effectLst/>
                <a:uFillTx/>
                <a:latin typeface="Roboto"/>
                <a:ea typeface="Roboto"/>
              </a:rPr>
              <a:t>‹#›</a:t>
            </a:fld>
            <a:r>
              <a:rPr lang="id-ID" sz="2000" b="1" u="none" strike="noStrike">
                <a:solidFill>
                  <a:schemeClr val="lt1"/>
                </a:solidFill>
                <a:effectLst/>
                <a:uFillTx/>
                <a:latin typeface="Montserrat"/>
                <a:ea typeface="Montserrat"/>
              </a:rPr>
              <a:t>  </a:t>
            </a:r>
            <a:endParaRPr lang="en-US" sz="2000" b="0" u="none" strike="noStrike">
              <a:solidFill>
                <a:srgbClr val="000000"/>
              </a:solidFill>
              <a:effectLst/>
              <a:uFillTx/>
              <a:latin typeface="Arial"/>
            </a:endParaRPr>
          </a:p>
        </p:txBody>
      </p:sp>
      <p:sp>
        <p:nvSpPr>
          <p:cNvPr id="160" name="PlaceHolder 1"/>
          <p:cNvSpPr>
            <a:spLocks noGrp="1"/>
          </p:cNvSpPr>
          <p:nvPr>
            <p:ph type="title" hasCustomPrompt="1"/>
          </p:nvPr>
        </p:nvSpPr>
        <p:spPr>
          <a:xfrm>
            <a:off x="1240560" y="1317960"/>
            <a:ext cx="22076280" cy="1032840"/>
          </a:xfrm>
          <a:prstGeom prst="rect">
            <a:avLst/>
          </a:prstGeom>
          <a:noFill/>
          <a:ln w="0">
            <a:noFill/>
          </a:ln>
        </p:spPr>
        <p:txBody>
          <a:bodyPr lIns="91440" tIns="45720" rIns="91440" bIns="45720" anchor="ctr">
            <a:normAutofit lnSpcReduction="9999"/>
          </a:bodyPr>
          <a:lstStyle>
            <a:lvl1pPr indent="0" algn="l" defTabSz="1828080">
              <a:lnSpc>
                <a:spcPct val="90000"/>
              </a:lnSpc>
              <a:buNone/>
              <a:defRPr lang="en-US" sz="7400" b="0" u="none" strike="noStrike">
                <a:solidFill>
                  <a:schemeClr val="dk1"/>
                </a:solidFill>
                <a:effectLst/>
                <a:uFillTx/>
                <a:latin typeface="Arial"/>
              </a:defRPr>
            </a:lvl1pPr>
          </a:lstStyle>
          <a:p>
            <a:pPr indent="0" algn="l" defTabSz="1828080">
              <a:lnSpc>
                <a:spcPct val="90000"/>
              </a:lnSpc>
              <a:buNone/>
            </a:pPr>
            <a:r>
              <a:rPr lang="en-US" sz="7400" b="0" u="none" strike="noStrike">
                <a:solidFill>
                  <a:schemeClr val="dk1"/>
                </a:solidFill>
                <a:effectLst/>
                <a:uFillTx/>
                <a:latin typeface="Arial"/>
              </a:rPr>
              <a:t>Title</a:t>
            </a:r>
          </a:p>
        </p:txBody>
      </p:sp>
      <p:sp>
        <p:nvSpPr>
          <p:cNvPr id="161" name="PlaceHolder 2"/>
          <p:cNvSpPr>
            <a:spLocks noGrp="1"/>
          </p:cNvSpPr>
          <p:nvPr>
            <p:ph type="body" hasCustomPrompt="1"/>
          </p:nvPr>
        </p:nvSpPr>
        <p:spPr>
          <a:xfrm>
            <a:off x="1239840" y="3439800"/>
            <a:ext cx="22077000" cy="8958240"/>
          </a:xfrm>
          <a:prstGeom prst="rect">
            <a:avLst/>
          </a:prstGeom>
          <a:noFill/>
          <a:ln w="0">
            <a:noFill/>
          </a:ln>
        </p:spPr>
        <p:txBody>
          <a:bodyPr lIns="0" tIns="0" rIns="0" bIns="0" numCol="2" spcCol="900000" anchor="t">
            <a:noAutofit/>
          </a:bodyPr>
          <a:lstStyle>
            <a:lvl1pPr indent="0" algn="l" defTabSz="1828080">
              <a:lnSpc>
                <a:spcPts val="3801"/>
              </a:lnSpc>
              <a:spcAft>
                <a:spcPts val="2999"/>
              </a:spcAft>
              <a:buNone/>
              <a:tabLst>
                <a:tab pos="0" algn="l"/>
              </a:tabLst>
              <a:defRPr lang="en-US" sz="3800" b="0" u="none" strike="noStrike">
                <a:solidFill>
                  <a:srgbClr val="000000"/>
                </a:solidFill>
                <a:effectLst/>
                <a:uFillTx/>
                <a:latin typeface="Arial"/>
              </a:defRPr>
            </a:lvl1pPr>
            <a:lvl2pPr indent="0" algn="l" defTabSz="1828080">
              <a:lnSpc>
                <a:spcPts val="3801"/>
              </a:lnSpc>
              <a:spcAft>
                <a:spcPts val="2999"/>
              </a:spcAft>
              <a:buNone/>
              <a:tabLst>
                <a:tab pos="0" algn="l"/>
              </a:tabLst>
              <a:defRPr lang="en-US" sz="3800" b="0" u="none" strike="noStrike">
                <a:solidFill>
                  <a:srgbClr val="000000"/>
                </a:solidFill>
                <a:effectLst/>
                <a:uFillTx/>
                <a:latin typeface="Arial"/>
              </a:defRPr>
            </a:lvl2pPr>
          </a:lstStyle>
          <a:p>
            <a:pPr indent="0" algn="l" defTabSz="1828080">
              <a:lnSpc>
                <a:spcPts val="3801"/>
              </a:lnSpc>
              <a:spcAft>
                <a:spcPts val="2999"/>
              </a:spcAft>
              <a:buNone/>
              <a:tabLst>
                <a:tab pos="0" algn="l"/>
              </a:tabLst>
            </a:pPr>
            <a:r>
              <a:rPr lang="en-US" sz="3800" b="0" u="none" strike="noStrike">
                <a:solidFill>
                  <a:srgbClr val="000000"/>
                </a:solidFill>
                <a:effectLst/>
                <a:uFillTx/>
                <a:latin typeface="Arial"/>
              </a:rPr>
              <a:t>Lorem ipsum dolor sit amet, consectetur adipiscing elit. Aenean at quam augue. Morbi quis odio ipsum. Vestibulum nec tempus tellus. Integer porttitor est eget ligula sodales volutpat. Curabitur pretium a ligula eget blandit. Sed vel tellus at erat varius dignissim eget eget diam. Etiam finibus quis velit sit amet rhoncus. Nulla elit lacus, convallis eget leo nec, rutrum aliquam quam. Vivamus eu urna ac diam luctus vehicula et eu neque.</a:t>
            </a:r>
          </a:p>
          <a:p>
            <a:pPr indent="0" algn="l" defTabSz="1828080">
              <a:lnSpc>
                <a:spcPts val="3801"/>
              </a:lnSpc>
              <a:spcAft>
                <a:spcPts val="2999"/>
              </a:spcAft>
              <a:buNone/>
              <a:tabLst>
                <a:tab pos="0" algn="l"/>
              </a:tabLst>
            </a:pPr>
            <a:r>
              <a:rPr lang="en-US" sz="3800" b="0" u="none" strike="noStrike">
                <a:solidFill>
                  <a:srgbClr val="000000"/>
                </a:solidFill>
                <a:effectLst/>
                <a:uFillTx/>
                <a:latin typeface="Arial"/>
              </a:rPr>
              <a:t>Sed vel erat turpis. In id ante eget metus volutpat rutrum. Fusce elit neque, pretium a ex in, accumsan faucibus lorem. Fusce convallis eros eu urna condimentum ornare. Nullam ornare ipsum in nibh sodales ultricies. Nullam accumsan malesuada mi, id porta nunc faucibus a. Nunc aliquet magna ligula, sed tincidunt mi sollicitudin id. Proin sollicitudin nunc rhoncus dictum ornare. Nam auctor, leo non blandit tempor, dolor est finibus augue, ut sodales augue massa a elit. Integer pretium mi ac placerat mollis. Lorem ipsum dolor sit amet, consectetur adipiscing elit. Aenean at quam augue. Morbi quis odio ipsum. Vestibulum nec tempus tellus. Integer porttitor est eget ligula sodales volutpat. Curabitur pretium a ligula eget blandit. Sed vel tellus at erat varius dignissim eget eget diam. Etiam finibus quis velit sit amet rhoncus. Nulla elit lacus, convallis eget leo nec, rutrum aliquam quam. Vivamus eu urna ac diam luctus vehicula et eu neque.</a:t>
            </a:r>
          </a:p>
        </p:txBody>
      </p:sp>
    </p:spTree>
    <p:extLst>
      <p:ext uri="{BB962C8B-B14F-4D97-AF65-F5344CB8AC3E}">
        <p14:creationId xmlns:p14="http://schemas.microsoft.com/office/powerpoint/2010/main" val="235361020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5" y="730255"/>
            <a:ext cx="21025723"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675965" y="3651251"/>
            <a:ext cx="21025723" cy="870267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6510EC9C-7AA6-034B-8A74-39E46AF9908C}"/>
              </a:ext>
            </a:extLst>
          </p:cNvPr>
          <p:cNvSpPr txBox="1"/>
          <p:nvPr/>
        </p:nvSpPr>
        <p:spPr>
          <a:xfrm>
            <a:off x="23665761" y="610543"/>
            <a:ext cx="816400" cy="492358"/>
          </a:xfrm>
          <a:prstGeom prst="rect">
            <a:avLst/>
          </a:prstGeom>
          <a:noFill/>
        </p:spPr>
        <p:txBody>
          <a:bodyPr wrap="none" lIns="182796" tIns="91398" rIns="182796" bIns="91398" rtlCol="0">
            <a:spAutoFit/>
          </a:bodyPr>
          <a:lstStyle/>
          <a:p>
            <a:pPr algn="ctr"/>
            <a:fld id="{260E2A6B-A809-4840-BF14-8648BC0BDF87}" type="slidenum">
              <a:rPr lang="id-ID" sz="2000" b="0" i="0" smtClean="0">
                <a:solidFill>
                  <a:schemeClr val="bg1"/>
                </a:solidFill>
                <a:latin typeface="Roboto" panose="02000000000000000000" pitchFamily="2" charset="0"/>
                <a:ea typeface="Roboto" panose="02000000000000000000" pitchFamily="2" charset="0"/>
                <a:cs typeface="Montserrat" charset="0"/>
              </a:rPr>
              <a:pPr algn="ctr"/>
              <a:t>‹#›</a:t>
            </a:fld>
            <a:r>
              <a:rPr lang="id-ID" sz="2000" b="1" i="0">
                <a:solidFill>
                  <a:schemeClr val="bg1"/>
                </a:solidFill>
                <a:latin typeface="Montserrat" charset="0"/>
                <a:ea typeface="Montserrat" charset="0"/>
                <a:cs typeface="Montserrat" charset="0"/>
              </a:rPr>
              <a:t>  </a:t>
            </a:r>
          </a:p>
        </p:txBody>
      </p:sp>
    </p:spTree>
    <p:extLst>
      <p:ext uri="{BB962C8B-B14F-4D97-AF65-F5344CB8AC3E}">
        <p14:creationId xmlns:p14="http://schemas.microsoft.com/office/powerpoint/2010/main" val="3698704854"/>
      </p:ext>
    </p:extLst>
  </p:cSld>
  <p:clrMap bg1="lt1" tx1="dk1" bg2="lt2" tx2="dk2" accent1="accent1" accent2="accent2" accent3="accent3" accent4="accent4" accent5="accent5" accent6="accent6" hlink="hlink" folHlink="folHlink"/>
  <p:sldLayoutIdLst>
    <p:sldLayoutId id="2147483708" r:id="rId1"/>
    <p:sldLayoutId id="2147483707" r:id="rId2"/>
    <p:sldLayoutId id="2147483761" r:id="rId3"/>
    <p:sldLayoutId id="2147483714" r:id="rId4"/>
    <p:sldLayoutId id="2147483662" r:id="rId5"/>
    <p:sldLayoutId id="2147483734" r:id="rId6"/>
    <p:sldLayoutId id="2147483663" r:id="rId7"/>
    <p:sldLayoutId id="2147483764" r:id="rId8"/>
    <p:sldLayoutId id="2147483765" r:id="rId9"/>
    <p:sldLayoutId id="2147483688" r:id="rId10"/>
    <p:sldLayoutId id="2147483730" r:id="rId11"/>
    <p:sldLayoutId id="2147483687" r:id="rId12"/>
    <p:sldLayoutId id="2147483690" r:id="rId13"/>
    <p:sldLayoutId id="2147483738" r:id="rId14"/>
    <p:sldLayoutId id="2147483689" r:id="rId15"/>
    <p:sldLayoutId id="2147483742" r:id="rId16"/>
    <p:sldLayoutId id="2147483692" r:id="rId17"/>
    <p:sldLayoutId id="2147483691" r:id="rId18"/>
    <p:sldLayoutId id="2147483746" r:id="rId19"/>
    <p:sldLayoutId id="2147483694" r:id="rId20"/>
    <p:sldLayoutId id="2147483693" r:id="rId21"/>
    <p:sldLayoutId id="2147483753" r:id="rId22"/>
    <p:sldLayoutId id="2147483696" r:id="rId23"/>
    <p:sldLayoutId id="2147483695" r:id="rId24"/>
    <p:sldLayoutId id="2147483726" r:id="rId25"/>
    <p:sldLayoutId id="2147483701" r:id="rId26"/>
    <p:sldLayoutId id="2147483758" r:id="rId27"/>
    <p:sldLayoutId id="2147483702" r:id="rId28"/>
    <p:sldLayoutId id="2147483762" r:id="rId29"/>
    <p:sldLayoutId id="2147483763" r:id="rId30"/>
    <p:sldLayoutId id="2147483704" r:id="rId31"/>
    <p:sldLayoutId id="2147483703" r:id="rId32"/>
    <p:sldLayoutId id="2147483759" r:id="rId33"/>
    <p:sldLayoutId id="2147483766" r:id="rId34"/>
    <p:sldLayoutId id="2147483767" r:id="rId35"/>
    <p:sldLayoutId id="2147483768" r:id="rId36"/>
    <p:sldLayoutId id="2147483769" r:id="rId37"/>
    <p:sldLayoutId id="2147483770" r:id="rId38"/>
  </p:sldLayoutIdLst>
  <p:txStyles>
    <p:titleStyle>
      <a:lvl1pPr algn="l" defTabSz="1827911" rtl="0" eaLnBrk="1" latinLnBrk="0" hangingPunct="1">
        <a:lnSpc>
          <a:spcPct val="90000"/>
        </a:lnSpc>
        <a:spcBef>
          <a:spcPct val="0"/>
        </a:spcBef>
        <a:buNone/>
        <a:defRPr sz="8796" kern="1200">
          <a:solidFill>
            <a:schemeClr val="tx1"/>
          </a:solidFill>
          <a:latin typeface="+mj-lt"/>
          <a:ea typeface="+mj-ea"/>
          <a:cs typeface="+mj-cs"/>
        </a:defRPr>
      </a:lvl1pPr>
    </p:titleStyle>
    <p:bodyStyle>
      <a:lvl1pPr marL="0" indent="0" algn="l" defTabSz="1827911" rtl="0" eaLnBrk="1" latinLnBrk="0" hangingPunct="1">
        <a:lnSpc>
          <a:spcPct val="90000"/>
        </a:lnSpc>
        <a:spcBef>
          <a:spcPts val="2000"/>
        </a:spcBef>
        <a:buFont typeface="Arial" panose="020B0604020202020204" pitchFamily="34" charset="0"/>
        <a:buNone/>
        <a:defRPr sz="5599" kern="1200">
          <a:solidFill>
            <a:schemeClr val="tx1"/>
          </a:solidFill>
          <a:latin typeface="+mn-lt"/>
          <a:ea typeface="+mn-ea"/>
          <a:cs typeface="+mn-cs"/>
        </a:defRPr>
      </a:lvl1pPr>
      <a:lvl2pPr marL="913953" indent="0" algn="l" defTabSz="1827911" rtl="0" eaLnBrk="1" latinLnBrk="0" hangingPunct="1">
        <a:lnSpc>
          <a:spcPct val="90000"/>
        </a:lnSpc>
        <a:spcBef>
          <a:spcPts val="1000"/>
        </a:spcBef>
        <a:buFont typeface="Arial" panose="020B0604020202020204" pitchFamily="34" charset="0"/>
        <a:buNone/>
        <a:defRPr sz="4799" kern="1200">
          <a:solidFill>
            <a:schemeClr val="tx1"/>
          </a:solidFill>
          <a:latin typeface="+mn-lt"/>
          <a:ea typeface="+mn-ea"/>
          <a:cs typeface="+mn-cs"/>
        </a:defRPr>
      </a:lvl2pPr>
      <a:lvl3pPr marL="1827911" indent="0" algn="l" defTabSz="1827911" rtl="0" eaLnBrk="1" latinLnBrk="0" hangingPunct="1">
        <a:lnSpc>
          <a:spcPct val="90000"/>
        </a:lnSpc>
        <a:spcBef>
          <a:spcPts val="1000"/>
        </a:spcBef>
        <a:buFont typeface="Arial" panose="020B0604020202020204" pitchFamily="34" charset="0"/>
        <a:buNone/>
        <a:defRPr sz="3999" kern="1200">
          <a:solidFill>
            <a:schemeClr val="tx1"/>
          </a:solidFill>
          <a:latin typeface="+mn-lt"/>
          <a:ea typeface="+mn-ea"/>
          <a:cs typeface="+mn-cs"/>
        </a:defRPr>
      </a:lvl3pPr>
      <a:lvl4pPr marL="2741864" indent="0" algn="l" defTabSz="1827911"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4pPr>
      <a:lvl5pPr marL="3655818" indent="0" algn="l" defTabSz="1827911" rtl="0" eaLnBrk="1" latinLnBrk="0" hangingPunct="1">
        <a:lnSpc>
          <a:spcPct val="90000"/>
        </a:lnSpc>
        <a:spcBef>
          <a:spcPts val="1000"/>
        </a:spcBef>
        <a:buFont typeface="Arial" panose="020B0604020202020204" pitchFamily="34" charset="0"/>
        <a:buNone/>
        <a:defRPr sz="3599" kern="1200">
          <a:solidFill>
            <a:schemeClr val="tx1"/>
          </a:solidFill>
          <a:latin typeface="+mn-lt"/>
          <a:ea typeface="+mn-ea"/>
          <a:cs typeface="+mn-cs"/>
        </a:defRPr>
      </a:lvl5pPr>
      <a:lvl6pPr marL="5026751" indent="-456978" algn="l" defTabSz="1827911"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0704" indent="-456978" algn="l" defTabSz="1827911"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4658" indent="-456978" algn="l" defTabSz="1827911"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68611" indent="-456978" algn="l" defTabSz="1827911"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7911" rtl="0" eaLnBrk="1" latinLnBrk="0" hangingPunct="1">
        <a:defRPr sz="3599" kern="1200">
          <a:solidFill>
            <a:schemeClr val="tx1"/>
          </a:solidFill>
          <a:latin typeface="+mn-lt"/>
          <a:ea typeface="+mn-ea"/>
          <a:cs typeface="+mn-cs"/>
        </a:defRPr>
      </a:lvl1pPr>
      <a:lvl2pPr marL="913953" algn="l" defTabSz="1827911" rtl="0" eaLnBrk="1" latinLnBrk="0" hangingPunct="1">
        <a:defRPr sz="3599" kern="1200">
          <a:solidFill>
            <a:schemeClr val="tx1"/>
          </a:solidFill>
          <a:latin typeface="+mn-lt"/>
          <a:ea typeface="+mn-ea"/>
          <a:cs typeface="+mn-cs"/>
        </a:defRPr>
      </a:lvl2pPr>
      <a:lvl3pPr marL="1827911" algn="l" defTabSz="1827911" rtl="0" eaLnBrk="1" latinLnBrk="0" hangingPunct="1">
        <a:defRPr sz="3599" kern="1200">
          <a:solidFill>
            <a:schemeClr val="tx1"/>
          </a:solidFill>
          <a:latin typeface="+mn-lt"/>
          <a:ea typeface="+mn-ea"/>
          <a:cs typeface="+mn-cs"/>
        </a:defRPr>
      </a:lvl3pPr>
      <a:lvl4pPr marL="2741864" algn="l" defTabSz="1827911" rtl="0" eaLnBrk="1" latinLnBrk="0" hangingPunct="1">
        <a:defRPr sz="3599" kern="1200">
          <a:solidFill>
            <a:schemeClr val="tx1"/>
          </a:solidFill>
          <a:latin typeface="+mn-lt"/>
          <a:ea typeface="+mn-ea"/>
          <a:cs typeface="+mn-cs"/>
        </a:defRPr>
      </a:lvl4pPr>
      <a:lvl5pPr marL="3655818" algn="l" defTabSz="1827911" rtl="0" eaLnBrk="1" latinLnBrk="0" hangingPunct="1">
        <a:defRPr sz="3599" kern="1200">
          <a:solidFill>
            <a:schemeClr val="tx1"/>
          </a:solidFill>
          <a:latin typeface="+mn-lt"/>
          <a:ea typeface="+mn-ea"/>
          <a:cs typeface="+mn-cs"/>
        </a:defRPr>
      </a:lvl5pPr>
      <a:lvl6pPr marL="4569771" algn="l" defTabSz="1827911" rtl="0" eaLnBrk="1" latinLnBrk="0" hangingPunct="1">
        <a:defRPr sz="3599" kern="1200">
          <a:solidFill>
            <a:schemeClr val="tx1"/>
          </a:solidFill>
          <a:latin typeface="+mn-lt"/>
          <a:ea typeface="+mn-ea"/>
          <a:cs typeface="+mn-cs"/>
        </a:defRPr>
      </a:lvl6pPr>
      <a:lvl7pPr marL="5483727" algn="l" defTabSz="1827911" rtl="0" eaLnBrk="1" latinLnBrk="0" hangingPunct="1">
        <a:defRPr sz="3599" kern="1200">
          <a:solidFill>
            <a:schemeClr val="tx1"/>
          </a:solidFill>
          <a:latin typeface="+mn-lt"/>
          <a:ea typeface="+mn-ea"/>
          <a:cs typeface="+mn-cs"/>
        </a:defRPr>
      </a:lvl7pPr>
      <a:lvl8pPr marL="6397680" algn="l" defTabSz="1827911" rtl="0" eaLnBrk="1" latinLnBrk="0" hangingPunct="1">
        <a:defRPr sz="3599" kern="1200">
          <a:solidFill>
            <a:schemeClr val="tx1"/>
          </a:solidFill>
          <a:latin typeface="+mn-lt"/>
          <a:ea typeface="+mn-ea"/>
          <a:cs typeface="+mn-cs"/>
        </a:defRPr>
      </a:lvl8pPr>
      <a:lvl9pPr marL="7311634" algn="l" defTabSz="1827911"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7.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pn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3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3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microsoft.com/office/2018/10/relationships/comments" Target="../comments/modernComment_13D_D220A490.xml"/><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d8e37de4-59e2-4abf-adbb-8b8334fe3110.filesusr.com/ugd/13d1c1_169dcd3514164e72a8c18c3fb87ad978.pdf"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hyperlink" Target="https://d8e37de4-59e2-4abf-adbb-8b8334fe3110.filesusr.com/ugd/13d1c1_169dcd3514164e72a8c18c3fb87ad978.pdf" TargetMode="External"/><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7.xml"/><Relationship Id="rId1" Type="http://schemas.openxmlformats.org/officeDocument/2006/relationships/slideLayout" Target="../slideLayouts/slideLayout3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5.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9.xml"/><Relationship Id="rId6" Type="http://schemas.openxmlformats.org/officeDocument/2006/relationships/hyperlink" Target="https://forms.gloucestershire.gov.uk/AdultSocialCareEnquiry" TargetMode="External"/><Relationship Id="rId5" Type="http://schemas.openxmlformats.org/officeDocument/2006/relationships/hyperlink" Target="http://www.wearehourglass.org/hourglass-services" TargetMode="External"/><Relationship Id="rId4" Type="http://schemas.openxmlformats.org/officeDocument/2006/relationships/hyperlink" Target="http://www.gloucestershirecarershub.co.uk/"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gdass.org.uk/"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8FD3BA2-441D-A976-E8D8-C91D436541A5}"/>
              </a:ext>
            </a:extLst>
          </p:cNvPr>
          <p:cNvSpPr/>
          <p:nvPr/>
        </p:nvSpPr>
        <p:spPr>
          <a:xfrm>
            <a:off x="783771" y="957943"/>
            <a:ext cx="6662058" cy="328748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6" name="Text Placeholder 5">
            <a:extLst>
              <a:ext uri="{FF2B5EF4-FFF2-40B4-BE49-F238E27FC236}">
                <a16:creationId xmlns:a16="http://schemas.microsoft.com/office/drawing/2014/main" id="{5A9FDCA3-21DF-75F3-7346-40DEA953BAEE}"/>
              </a:ext>
              <a:ext uri="{C183D7F6-B498-43B3-948B-1728B52AA6E4}">
                <adec:decorative xmlns:adec="http://schemas.microsoft.com/office/drawing/2017/decorative" val="0"/>
              </a:ext>
            </a:extLst>
          </p:cNvPr>
          <p:cNvSpPr>
            <a:spLocks noGrp="1"/>
          </p:cNvSpPr>
          <p:nvPr>
            <p:ph type="title" idx="4294967295"/>
          </p:nvPr>
        </p:nvSpPr>
        <p:spPr>
          <a:xfrm>
            <a:off x="1401763" y="1432191"/>
            <a:ext cx="8575675" cy="681917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1827911" rtl="0" eaLnBrk="1" fontAlgn="auto" latinLnBrk="0" hangingPunct="1">
              <a:lnSpc>
                <a:spcPct val="100000"/>
              </a:lnSpc>
              <a:spcBef>
                <a:spcPts val="2000"/>
              </a:spcBef>
              <a:spcAft>
                <a:spcPts val="0"/>
              </a:spcAft>
              <a:buClrTx/>
              <a:buSzTx/>
              <a:buFont typeface="Arial" panose="020B0604020202020204" pitchFamily="34" charset="0"/>
              <a:buNone/>
              <a:tabLst/>
              <a:defRPr/>
            </a:pPr>
            <a:r>
              <a:rPr kumimoji="0" lang="en-GB" sz="8000" b="0" i="0" u="none" strike="noStrike" kern="1200" cap="none" spc="0" normalizeH="0" baseline="0" noProof="0" dirty="0">
                <a:ln>
                  <a:noFill/>
                </a:ln>
                <a:solidFill>
                  <a:schemeClr val="tx1"/>
                </a:solidFill>
                <a:effectLst/>
                <a:uLnTx/>
                <a:uFillTx/>
                <a:latin typeface="+mj-lt"/>
                <a:ea typeface="+mn-ea"/>
                <a:cs typeface="+mn-cs"/>
              </a:rPr>
              <a:t>GDASS bitesize </a:t>
            </a:r>
            <a:br>
              <a:rPr kumimoji="0" lang="en-GB" sz="11500" b="0" i="0" u="none" strike="noStrike" kern="1200" cap="none" spc="0" normalizeH="0" baseline="0" noProof="0" dirty="0">
                <a:ln>
                  <a:noFill/>
                </a:ln>
                <a:solidFill>
                  <a:schemeClr val="tx1"/>
                </a:solidFill>
                <a:effectLst/>
                <a:uLnTx/>
                <a:uFillTx/>
                <a:latin typeface="+mj-lt"/>
                <a:ea typeface="+mn-ea"/>
                <a:cs typeface="+mn-cs"/>
              </a:rPr>
            </a:br>
            <a:r>
              <a:rPr lang="en-GB" sz="11500" dirty="0">
                <a:ea typeface="+mn-ea"/>
                <a:cs typeface="+mn-cs"/>
              </a:rPr>
              <a:t>INTIMATE PARTNER</a:t>
            </a:r>
            <a:r>
              <a:rPr kumimoji="0" lang="en-GB" sz="11500" b="0" i="0" u="none" strike="noStrike" kern="1200" cap="none" spc="0" normalizeH="0" baseline="0" noProof="0" dirty="0">
                <a:ln>
                  <a:noFill/>
                </a:ln>
                <a:solidFill>
                  <a:schemeClr val="tx1"/>
                </a:solidFill>
                <a:effectLst/>
                <a:uLnTx/>
                <a:uFillTx/>
                <a:latin typeface="+mj-lt"/>
                <a:ea typeface="+mn-ea"/>
                <a:cs typeface="+mn-cs"/>
              </a:rPr>
              <a:t> Domestic abuse &amp; older people </a:t>
            </a:r>
          </a:p>
        </p:txBody>
      </p:sp>
      <p:sp>
        <p:nvSpPr>
          <p:cNvPr id="3" name="Text Placeholder 2">
            <a:extLst>
              <a:ext uri="{FF2B5EF4-FFF2-40B4-BE49-F238E27FC236}">
                <a16:creationId xmlns:a16="http://schemas.microsoft.com/office/drawing/2014/main" id="{E174260C-ED3F-6EB3-A1A3-38ADF60217CB}"/>
              </a:ext>
            </a:extLst>
          </p:cNvPr>
          <p:cNvSpPr>
            <a:spLocks noGrp="1"/>
          </p:cNvSpPr>
          <p:nvPr>
            <p:ph type="body" sz="quarter" idx="12"/>
          </p:nvPr>
        </p:nvSpPr>
        <p:spPr/>
        <p:txBody>
          <a:bodyPr>
            <a:noAutofit/>
          </a:bodyPr>
          <a:lstStyle/>
          <a:p>
            <a:r>
              <a:rPr lang="en-GB" sz="3200" dirty="0">
                <a:latin typeface="Figtree" pitchFamily="2" charset="0"/>
              </a:rPr>
              <a:t>Trainer: Clare Joynes</a:t>
            </a:r>
          </a:p>
        </p:txBody>
      </p:sp>
      <p:sp>
        <p:nvSpPr>
          <p:cNvPr id="4" name="Text Placeholder 3">
            <a:extLst>
              <a:ext uri="{FF2B5EF4-FFF2-40B4-BE49-F238E27FC236}">
                <a16:creationId xmlns:a16="http://schemas.microsoft.com/office/drawing/2014/main" id="{327C5AC5-9481-1B02-C7ED-3BF14E56575C}"/>
              </a:ext>
            </a:extLst>
          </p:cNvPr>
          <p:cNvSpPr>
            <a:spLocks noGrp="1"/>
          </p:cNvSpPr>
          <p:nvPr>
            <p:ph type="body" sz="quarter" idx="13"/>
          </p:nvPr>
        </p:nvSpPr>
        <p:spPr/>
        <p:txBody>
          <a:bodyPr>
            <a:noAutofit/>
          </a:bodyPr>
          <a:lstStyle/>
          <a:p>
            <a:r>
              <a:rPr lang="en-GB" sz="3200" dirty="0">
                <a:latin typeface="Figtree" pitchFamily="2" charset="0"/>
              </a:rPr>
              <a:t>GDASS Training and Prevention Coordinator</a:t>
            </a:r>
          </a:p>
        </p:txBody>
      </p:sp>
      <p:sp>
        <p:nvSpPr>
          <p:cNvPr id="16" name="Rectangle 15">
            <a:extLst>
              <a:ext uri="{FF2B5EF4-FFF2-40B4-BE49-F238E27FC236}">
                <a16:creationId xmlns:a16="http://schemas.microsoft.com/office/drawing/2014/main" id="{7A9EA2DF-3DDC-77B9-0550-F9EF0B3BADF8}"/>
              </a:ext>
            </a:extLst>
          </p:cNvPr>
          <p:cNvSpPr/>
          <p:nvPr/>
        </p:nvSpPr>
        <p:spPr>
          <a:xfrm>
            <a:off x="10776121" y="-285747"/>
            <a:ext cx="13601529" cy="14001747"/>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GB"/>
          </a:p>
        </p:txBody>
      </p:sp>
      <p:sp>
        <p:nvSpPr>
          <p:cNvPr id="17" name="Rectangle 1">
            <a:extLst>
              <a:ext uri="{FF2B5EF4-FFF2-40B4-BE49-F238E27FC236}">
                <a16:creationId xmlns:a16="http://schemas.microsoft.com/office/drawing/2014/main" id="{8D762136-8808-ED37-3951-300193AF9503}"/>
              </a:ext>
            </a:extLst>
          </p:cNvPr>
          <p:cNvSpPr>
            <a:spLocks noChangeArrowheads="1"/>
          </p:cNvSpPr>
          <p:nvPr/>
        </p:nvSpPr>
        <p:spPr bwMode="auto">
          <a:xfrm>
            <a:off x="0" y="0"/>
            <a:ext cx="243776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8" name="Rectangle 2">
            <a:extLst>
              <a:ext uri="{FF2B5EF4-FFF2-40B4-BE49-F238E27FC236}">
                <a16:creationId xmlns:a16="http://schemas.microsoft.com/office/drawing/2014/main" id="{C6F2D123-E302-FFC4-3101-70E5B1B0FC37}"/>
              </a:ext>
            </a:extLst>
          </p:cNvPr>
          <p:cNvSpPr>
            <a:spLocks noChangeArrowheads="1"/>
          </p:cNvSpPr>
          <p:nvPr/>
        </p:nvSpPr>
        <p:spPr bwMode="auto">
          <a:xfrm>
            <a:off x="152400" y="152400"/>
            <a:ext cx="2437765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3" name="Picture 12">
            <a:extLst>
              <a:ext uri="{FF2B5EF4-FFF2-40B4-BE49-F238E27FC236}">
                <a16:creationId xmlns:a16="http://schemas.microsoft.com/office/drawing/2014/main" id="{7EFC275F-6605-30A9-34C4-A19BC44CB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84219" y="6766377"/>
            <a:ext cx="11384277" cy="7589518"/>
          </a:xfrm>
          <a:prstGeom prst="rect">
            <a:avLst/>
          </a:prstGeom>
        </p:spPr>
      </p:pic>
    </p:spTree>
    <p:extLst>
      <p:ext uri="{BB962C8B-B14F-4D97-AF65-F5344CB8AC3E}">
        <p14:creationId xmlns:p14="http://schemas.microsoft.com/office/powerpoint/2010/main" val="2216141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741C1-6C59-C3BF-640A-BCDE98DAE89A}"/>
              </a:ext>
            </a:extLst>
          </p:cNvPr>
          <p:cNvSpPr>
            <a:spLocks noGrp="1"/>
          </p:cNvSpPr>
          <p:nvPr>
            <p:ph type="title"/>
          </p:nvPr>
        </p:nvSpPr>
        <p:spPr/>
        <p:txBody>
          <a:bodyPr>
            <a:noAutofit/>
          </a:bodyPr>
          <a:lstStyle/>
          <a:p>
            <a:r>
              <a:rPr lang="en-GB" sz="7200" dirty="0"/>
              <a:t>Housekeeping – online</a:t>
            </a:r>
          </a:p>
        </p:txBody>
      </p:sp>
      <p:graphicFrame>
        <p:nvGraphicFramePr>
          <p:cNvPr id="4" name="Content Placeholder 3">
            <a:extLst>
              <a:ext uri="{FF2B5EF4-FFF2-40B4-BE49-F238E27FC236}">
                <a16:creationId xmlns:a16="http://schemas.microsoft.com/office/drawing/2014/main" id="{EE399B29-793E-194A-8965-B6FDED985F4B}"/>
              </a:ext>
            </a:extLst>
          </p:cNvPr>
          <p:cNvGraphicFramePr>
            <a:graphicFrameLocks/>
          </p:cNvGraphicFramePr>
          <p:nvPr>
            <p:extLst>
              <p:ext uri="{D42A27DB-BD31-4B8C-83A1-F6EECF244321}">
                <p14:modId xmlns:p14="http://schemas.microsoft.com/office/powerpoint/2010/main" val="1745155147"/>
              </p:ext>
            </p:extLst>
          </p:nvPr>
        </p:nvGraphicFramePr>
        <p:xfrm>
          <a:off x="1060450" y="3047999"/>
          <a:ext cx="22256750" cy="91162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6212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FDDD-A47D-4349-9895-E9130A3AEB1F}"/>
              </a:ext>
            </a:extLst>
          </p:cNvPr>
          <p:cNvSpPr>
            <a:spLocks noGrp="1"/>
          </p:cNvSpPr>
          <p:nvPr>
            <p:ph type="title"/>
          </p:nvPr>
        </p:nvSpPr>
        <p:spPr/>
        <p:txBody>
          <a:bodyPr>
            <a:noAutofit/>
          </a:bodyPr>
          <a:lstStyle/>
          <a:p>
            <a:r>
              <a:rPr lang="en-GB" sz="7200" dirty="0"/>
              <a:t>Impact warning</a:t>
            </a:r>
          </a:p>
        </p:txBody>
      </p:sp>
      <p:sp>
        <p:nvSpPr>
          <p:cNvPr id="5" name="TextBox 4">
            <a:extLst>
              <a:ext uri="{FF2B5EF4-FFF2-40B4-BE49-F238E27FC236}">
                <a16:creationId xmlns:a16="http://schemas.microsoft.com/office/drawing/2014/main" id="{DEB113AA-FE93-550F-C4DB-B4B70DF55E48}"/>
              </a:ext>
            </a:extLst>
          </p:cNvPr>
          <p:cNvSpPr txBox="1"/>
          <p:nvPr/>
        </p:nvSpPr>
        <p:spPr>
          <a:xfrm>
            <a:off x="1240537" y="3087737"/>
            <a:ext cx="12186138" cy="6863417"/>
          </a:xfrm>
          <a:prstGeom prst="rect">
            <a:avLst/>
          </a:prstGeom>
          <a:noFill/>
        </p:spPr>
        <p:txBody>
          <a:bodyPr wrap="square">
            <a:spAutoFit/>
          </a:bodyPr>
          <a:lstStyle/>
          <a:p>
            <a:pPr lvl="0" algn="l"/>
            <a:r>
              <a:rPr lang="en-GB" sz="4000" dirty="0">
                <a:solidFill>
                  <a:schemeClr val="tx1"/>
                </a:solidFill>
                <a:latin typeface="Figtree" pitchFamily="2" charset="0"/>
              </a:rPr>
              <a:t>Domestic abuse is a challenging topic. </a:t>
            </a:r>
          </a:p>
          <a:p>
            <a:pPr lvl="0" algn="l"/>
            <a:endParaRPr lang="en-GB" sz="4000" dirty="0">
              <a:solidFill>
                <a:schemeClr val="tx1"/>
              </a:solidFill>
              <a:latin typeface="Figtree" pitchFamily="2" charset="0"/>
            </a:endParaRPr>
          </a:p>
          <a:p>
            <a:pPr lvl="0" algn="l"/>
            <a:r>
              <a:rPr lang="en-GB" sz="4000" dirty="0">
                <a:solidFill>
                  <a:schemeClr val="tx1"/>
                </a:solidFill>
                <a:latin typeface="Figtree" pitchFamily="2" charset="0"/>
              </a:rPr>
              <a:t>You may have personal or professional experience which unexpectedly brings up some memories or feelings for you during this session. </a:t>
            </a:r>
          </a:p>
          <a:p>
            <a:pPr lvl="0" algn="l"/>
            <a:endParaRPr lang="en-GB" sz="4000" dirty="0">
              <a:solidFill>
                <a:schemeClr val="tx1"/>
              </a:solidFill>
              <a:latin typeface="Figtree" pitchFamily="2" charset="0"/>
            </a:endParaRPr>
          </a:p>
          <a:p>
            <a:pPr lvl="0" algn="l"/>
            <a:r>
              <a:rPr lang="en-GB" sz="4000" dirty="0">
                <a:solidFill>
                  <a:schemeClr val="tx1"/>
                </a:solidFill>
                <a:latin typeface="Figtree" pitchFamily="2" charset="0"/>
              </a:rPr>
              <a:t>If you need a break or need to step away, please do so. </a:t>
            </a:r>
          </a:p>
          <a:p>
            <a:pPr lvl="0" algn="l"/>
            <a:endParaRPr lang="en-GB" sz="4000" dirty="0">
              <a:solidFill>
                <a:schemeClr val="tx1"/>
              </a:solidFill>
              <a:latin typeface="Figtree" pitchFamily="2" charset="0"/>
            </a:endParaRPr>
          </a:p>
          <a:p>
            <a:pPr lvl="0" algn="l"/>
            <a:r>
              <a:rPr lang="en-GB" sz="4000" dirty="0">
                <a:solidFill>
                  <a:schemeClr val="tx1"/>
                </a:solidFill>
                <a:latin typeface="Figtree" pitchFamily="2" charset="0"/>
              </a:rPr>
              <a:t>If you need support after the session. please reach out to a trusted friend, your line mana</a:t>
            </a:r>
            <a:r>
              <a:rPr lang="en-GB" sz="4000" dirty="0">
                <a:latin typeface="Figtree" pitchFamily="2" charset="0"/>
              </a:rPr>
              <a:t>g</a:t>
            </a:r>
            <a:r>
              <a:rPr lang="en-GB" sz="4000" dirty="0">
                <a:solidFill>
                  <a:schemeClr val="tx1"/>
                </a:solidFill>
                <a:latin typeface="Figtree" pitchFamily="2" charset="0"/>
              </a:rPr>
              <a:t>er or GDASS.</a:t>
            </a:r>
          </a:p>
        </p:txBody>
      </p:sp>
      <p:sp>
        <p:nvSpPr>
          <p:cNvPr id="6" name="Trapezoid 5">
            <a:extLst>
              <a:ext uri="{FF2B5EF4-FFF2-40B4-BE49-F238E27FC236}">
                <a16:creationId xmlns:a16="http://schemas.microsoft.com/office/drawing/2014/main" id="{D7ABC2EA-EFE0-74B6-C694-8C0C6975A271}"/>
              </a:ext>
            </a:extLst>
          </p:cNvPr>
          <p:cNvSpPr/>
          <p:nvPr/>
        </p:nvSpPr>
        <p:spPr>
          <a:xfrm rot="10800000">
            <a:off x="17202149" y="1834699"/>
            <a:ext cx="2743200" cy="6884938"/>
          </a:xfrm>
          <a:prstGeom prst="trapezoid">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897C42B1-E7B4-3A8B-80DB-AE48EF77FAE1}"/>
              </a:ext>
            </a:extLst>
          </p:cNvPr>
          <p:cNvSpPr/>
          <p:nvPr/>
        </p:nvSpPr>
        <p:spPr>
          <a:xfrm>
            <a:off x="17416462" y="9058275"/>
            <a:ext cx="2314575" cy="2196614"/>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63869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10422-58F0-8F2E-B5D0-B6FB1D05AA5B}"/>
              </a:ext>
            </a:extLst>
          </p:cNvPr>
          <p:cNvSpPr>
            <a:spLocks noGrp="1"/>
          </p:cNvSpPr>
          <p:nvPr>
            <p:ph type="title"/>
          </p:nvPr>
        </p:nvSpPr>
        <p:spPr>
          <a:xfrm>
            <a:off x="11993581" y="1318084"/>
            <a:ext cx="11147406" cy="1033231"/>
          </a:xfrm>
        </p:spPr>
        <p:txBody>
          <a:bodyPr anchor="ctr">
            <a:noAutofit/>
          </a:bodyPr>
          <a:lstStyle/>
          <a:p>
            <a:r>
              <a:rPr lang="en-GB" sz="7200" dirty="0"/>
              <a:t>Learning Aims</a:t>
            </a:r>
          </a:p>
        </p:txBody>
      </p:sp>
      <p:sp>
        <p:nvSpPr>
          <p:cNvPr id="3" name="Text Placeholder 2">
            <a:extLst>
              <a:ext uri="{FF2B5EF4-FFF2-40B4-BE49-F238E27FC236}">
                <a16:creationId xmlns:a16="http://schemas.microsoft.com/office/drawing/2014/main" id="{3EE8975C-01BB-DDDB-4BBD-B7CCD02AC739}"/>
              </a:ext>
            </a:extLst>
          </p:cNvPr>
          <p:cNvSpPr>
            <a:spLocks noGrp="1"/>
          </p:cNvSpPr>
          <p:nvPr>
            <p:ph type="body" sz="quarter" idx="10"/>
          </p:nvPr>
        </p:nvSpPr>
        <p:spPr>
          <a:xfrm>
            <a:off x="11992881" y="3114675"/>
            <a:ext cx="11148105" cy="9283699"/>
          </a:xfrm>
        </p:spPr>
        <p:txBody>
          <a:bodyPr anchor="ctr">
            <a:normAutofit fontScale="92500" lnSpcReduction="20000"/>
          </a:bodyPr>
          <a:lstStyle/>
          <a:p>
            <a:pPr marL="571500" indent="-571500">
              <a:lnSpc>
                <a:spcPct val="100000"/>
              </a:lnSpc>
              <a:buFont typeface="Arial" panose="020B0604020202020204" pitchFamily="34" charset="0"/>
              <a:buChar char="•"/>
            </a:pPr>
            <a:r>
              <a:rPr lang="en-US" sz="4000" dirty="0"/>
              <a:t>Understand the definition of “intimate partner” and “older person”. </a:t>
            </a:r>
          </a:p>
          <a:p>
            <a:pPr marL="571500" indent="-571500">
              <a:lnSpc>
                <a:spcPct val="100000"/>
              </a:lnSpc>
              <a:buFont typeface="Arial" panose="020B0604020202020204" pitchFamily="34" charset="0"/>
              <a:buChar char="•"/>
            </a:pPr>
            <a:r>
              <a:rPr lang="en-US" sz="4000" dirty="0"/>
              <a:t>Understand key tactics that intimate partners  may use in abuse of an older person.</a:t>
            </a:r>
          </a:p>
          <a:p>
            <a:pPr marL="571500" indent="-571500">
              <a:lnSpc>
                <a:spcPct val="100000"/>
              </a:lnSpc>
              <a:buFont typeface="Arial" panose="020B0604020202020204" pitchFamily="34" charset="0"/>
              <a:buChar char="•"/>
            </a:pPr>
            <a:r>
              <a:rPr lang="en-US" sz="4000" dirty="0"/>
              <a:t>Understand the barriers older victims face in reporting abuse or seeking safety.</a:t>
            </a:r>
          </a:p>
          <a:p>
            <a:pPr marL="571500" indent="-571500">
              <a:lnSpc>
                <a:spcPct val="100000"/>
              </a:lnSpc>
              <a:buFont typeface="Arial" panose="020B0604020202020204" pitchFamily="34" charset="0"/>
              <a:buChar char="•"/>
            </a:pPr>
            <a:r>
              <a:rPr lang="en-US" sz="4000" dirty="0"/>
              <a:t>Understand the role care and support needs can play in older person abuse.</a:t>
            </a:r>
          </a:p>
          <a:p>
            <a:pPr marL="571500" indent="-571500">
              <a:lnSpc>
                <a:spcPct val="100000"/>
              </a:lnSpc>
              <a:buFont typeface="Arial" panose="020B0604020202020204" pitchFamily="34" charset="0"/>
              <a:buChar char="•"/>
            </a:pPr>
            <a:r>
              <a:rPr lang="en-US" sz="4000" dirty="0"/>
              <a:t>Understand how the co-existence of domestic abuse and dementia can affect risk.</a:t>
            </a:r>
          </a:p>
          <a:p>
            <a:pPr marL="571500" indent="-571500">
              <a:lnSpc>
                <a:spcPct val="100000"/>
              </a:lnSpc>
              <a:buFont typeface="Arial" panose="020B0604020202020204" pitchFamily="34" charset="0"/>
              <a:buChar char="•"/>
            </a:pPr>
            <a:r>
              <a:rPr lang="en-US" sz="4000" dirty="0"/>
              <a:t>Recognise the limitations of the DASH and how to adapt it to accurately capture risk. </a:t>
            </a:r>
          </a:p>
          <a:p>
            <a:pPr marL="571500" indent="-571500">
              <a:lnSpc>
                <a:spcPct val="100000"/>
              </a:lnSpc>
              <a:buFont typeface="Arial" panose="020B0604020202020204" pitchFamily="34" charset="0"/>
              <a:buChar char="•"/>
            </a:pPr>
            <a:r>
              <a:rPr lang="en-US" sz="4000" dirty="0"/>
              <a:t>Consider safety planning options for older victims of Intimate Partner Abuse (IPA)</a:t>
            </a:r>
          </a:p>
        </p:txBody>
      </p:sp>
      <p:sp>
        <p:nvSpPr>
          <p:cNvPr id="6" name="Rectangle 5">
            <a:extLst>
              <a:ext uri="{FF2B5EF4-FFF2-40B4-BE49-F238E27FC236}">
                <a16:creationId xmlns:a16="http://schemas.microsoft.com/office/drawing/2014/main" id="{AAE0879D-3D73-132B-ADF8-443FC00B0C68}"/>
              </a:ext>
            </a:extLst>
          </p:cNvPr>
          <p:cNvSpPr/>
          <p:nvPr/>
        </p:nvSpPr>
        <p:spPr>
          <a:xfrm>
            <a:off x="0" y="-142874"/>
            <a:ext cx="10596336" cy="14001747"/>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99EA55C0-8A13-367D-252D-C2010AE834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6699" y="8399115"/>
            <a:ext cx="8189637" cy="5459758"/>
          </a:xfrm>
          <a:prstGeom prst="rect">
            <a:avLst/>
          </a:prstGeom>
        </p:spPr>
      </p:pic>
    </p:spTree>
    <p:extLst>
      <p:ext uri="{BB962C8B-B14F-4D97-AF65-F5344CB8AC3E}">
        <p14:creationId xmlns:p14="http://schemas.microsoft.com/office/powerpoint/2010/main" val="3920591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49855-9254-4D65-8BBE-4510179E2D88}"/>
              </a:ext>
            </a:extLst>
          </p:cNvPr>
          <p:cNvSpPr>
            <a:spLocks noGrp="1"/>
          </p:cNvSpPr>
          <p:nvPr>
            <p:ph type="title"/>
          </p:nvPr>
        </p:nvSpPr>
        <p:spPr/>
        <p:txBody>
          <a:bodyPr>
            <a:normAutofit fontScale="90000"/>
          </a:bodyPr>
          <a:lstStyle/>
          <a:p>
            <a:r>
              <a:rPr lang="en-US" noProof="0" dirty="0"/>
              <a:t>Domestic Abuse definition</a:t>
            </a:r>
          </a:p>
        </p:txBody>
      </p:sp>
      <p:sp>
        <p:nvSpPr>
          <p:cNvPr id="4" name="Content Placeholder 4">
            <a:extLst>
              <a:ext uri="{FF2B5EF4-FFF2-40B4-BE49-F238E27FC236}">
                <a16:creationId xmlns:a16="http://schemas.microsoft.com/office/drawing/2014/main" id="{13F8D11D-C287-59B5-46AD-31D38CB1B225}"/>
              </a:ext>
            </a:extLst>
          </p:cNvPr>
          <p:cNvSpPr>
            <a:spLocks noGrp="1"/>
          </p:cNvSpPr>
          <p:nvPr>
            <p:ph type="body" sz="quarter" idx="10"/>
          </p:nvPr>
        </p:nvSpPr>
        <p:spPr>
          <a:xfrm>
            <a:off x="1239838" y="3440113"/>
            <a:ext cx="22077362" cy="8958262"/>
          </a:xfrm>
        </p:spPr>
        <p:txBody>
          <a:bodyPr>
            <a:normAutofit/>
          </a:bodyPr>
          <a:lstStyle/>
          <a:p>
            <a:pPr marL="0" indent="0">
              <a:buNone/>
            </a:pPr>
            <a:r>
              <a:rPr lang="en-US" noProof="0" dirty="0"/>
              <a:t>Domestic Abuse Act 2021: </a:t>
            </a:r>
          </a:p>
          <a:p>
            <a:endParaRPr lang="en-US" noProof="0" dirty="0"/>
          </a:p>
          <a:p>
            <a:pPr marL="0" indent="0" algn="l">
              <a:buNone/>
            </a:pPr>
            <a:r>
              <a:rPr lang="en-US" b="0" i="1" noProof="0" dirty="0">
                <a:effectLst/>
              </a:rPr>
              <a:t>“Behaviour of a person (“A”) towards another person (“B”) is “domestic abuse” if - </a:t>
            </a:r>
          </a:p>
          <a:p>
            <a:pPr marL="0" indent="0" algn="l">
              <a:buNone/>
            </a:pPr>
            <a:r>
              <a:rPr lang="en-US" b="0" i="1" noProof="0" dirty="0">
                <a:effectLst/>
              </a:rPr>
              <a:t>(a)A and B are each aged 16 or over and are personally connected to each other, and</a:t>
            </a:r>
          </a:p>
          <a:p>
            <a:pPr marL="0" indent="0" algn="l">
              <a:buNone/>
            </a:pPr>
            <a:r>
              <a:rPr lang="en-US" b="0" i="1" noProof="0" dirty="0">
                <a:effectLst/>
              </a:rPr>
              <a:t>(b)the behaviour is abusive.”</a:t>
            </a:r>
          </a:p>
          <a:p>
            <a:pPr algn="l"/>
            <a:endParaRPr lang="en-US" i="1" noProof="0" dirty="0"/>
          </a:p>
          <a:p>
            <a:pPr marL="0" indent="0">
              <a:buNone/>
            </a:pPr>
            <a:r>
              <a:rPr lang="en-US" noProof="0" dirty="0"/>
              <a:t>AND it does not matter whether the behaviour consists of a single incident or a course of conduct.</a:t>
            </a:r>
          </a:p>
          <a:p>
            <a:pPr algn="l"/>
            <a:endParaRPr lang="en-US" b="0" i="1" noProof="0" dirty="0">
              <a:solidFill>
                <a:schemeClr val="accent6"/>
              </a:solidFill>
              <a:effectLst/>
            </a:endParaRPr>
          </a:p>
          <a:p>
            <a:endParaRPr lang="en-US" noProof="0" dirty="0"/>
          </a:p>
        </p:txBody>
      </p:sp>
      <p:graphicFrame>
        <p:nvGraphicFramePr>
          <p:cNvPr id="8" name="Content Placeholder 12">
            <a:extLst>
              <a:ext uri="{FF2B5EF4-FFF2-40B4-BE49-F238E27FC236}">
                <a16:creationId xmlns:a16="http://schemas.microsoft.com/office/drawing/2014/main" id="{7577C872-5C7B-F0CB-1518-775D65E42664}"/>
              </a:ext>
            </a:extLst>
          </p:cNvPr>
          <p:cNvGraphicFramePr>
            <a:graphicFrameLocks/>
          </p:cNvGraphicFramePr>
          <p:nvPr/>
        </p:nvGraphicFramePr>
        <p:xfrm>
          <a:off x="13115103" y="1317625"/>
          <a:ext cx="8736712" cy="106131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89522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17C2E-269C-9F5B-D6C5-0E53D8DDC1F6}"/>
              </a:ext>
            </a:extLst>
          </p:cNvPr>
          <p:cNvSpPr>
            <a:spLocks noGrp="1"/>
          </p:cNvSpPr>
          <p:nvPr>
            <p:ph type="title"/>
          </p:nvPr>
        </p:nvSpPr>
        <p:spPr/>
        <p:txBody>
          <a:bodyPr/>
          <a:lstStyle/>
          <a:p>
            <a:r>
              <a:rPr lang="en-GB" dirty="0"/>
              <a:t>What Do We Mean by Older?</a:t>
            </a:r>
          </a:p>
        </p:txBody>
      </p:sp>
      <p:pic>
        <p:nvPicPr>
          <p:cNvPr id="4" name="Picture 6" descr="Old Woman Walks Along Street Using Walking Frame Photograph by Chris  Priest/science Photo Library">
            <a:extLst>
              <a:ext uri="{FF2B5EF4-FFF2-40B4-BE49-F238E27FC236}">
                <a16:creationId xmlns:a16="http://schemas.microsoft.com/office/drawing/2014/main" id="{E857B70A-9AD7-D288-F064-7D76B8ED9F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77" t="5097" r="10187" b="7599"/>
          <a:stretch/>
        </p:blipFill>
        <p:spPr bwMode="auto">
          <a:xfrm>
            <a:off x="2056999" y="7830794"/>
            <a:ext cx="3916778" cy="41112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Oprah Winfrey - Quotes, Facts &amp; Network - Biography">
            <a:extLst>
              <a:ext uri="{FF2B5EF4-FFF2-40B4-BE49-F238E27FC236}">
                <a16:creationId xmlns:a16="http://schemas.microsoft.com/office/drawing/2014/main" id="{F7FF2E57-6E58-4DF3-BF71-946F0400B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8450" y="3794993"/>
            <a:ext cx="3835327" cy="38353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34F02BC7-C333-7731-9751-DA043E7BFCC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4060"/>
          <a:stretch/>
        </p:blipFill>
        <p:spPr bwMode="auto">
          <a:xfrm flipH="1">
            <a:off x="6495781" y="3704979"/>
            <a:ext cx="3954768" cy="4014810"/>
          </a:xfrm>
          <a:prstGeom prst="rect">
            <a:avLst/>
          </a:prstGeom>
          <a:noFill/>
          <a:ln>
            <a:noFill/>
          </a:ln>
          <a:effectLst>
            <a:outerShdw dist="35921" dir="2700000" algn="ctr" rotWithShape="0">
              <a:schemeClr val="bg2"/>
            </a:outerShdw>
            <a:softEdge rad="3175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descr="Sandra Bullock - Age, Movies &amp; Facts - Biography">
            <a:extLst>
              <a:ext uri="{FF2B5EF4-FFF2-40B4-BE49-F238E27FC236}">
                <a16:creationId xmlns:a16="http://schemas.microsoft.com/office/drawing/2014/main" id="{20AAAA66-8B1B-133A-04BD-F0484710780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861" t="5509" r="12414" b="14523"/>
          <a:stretch/>
        </p:blipFill>
        <p:spPr bwMode="auto">
          <a:xfrm>
            <a:off x="14754926" y="3910277"/>
            <a:ext cx="3727659" cy="383532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BF5D956-2365-4626-4031-344AD2E0CB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019741" y="7592841"/>
            <a:ext cx="3416934" cy="43491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30 Hottest Male Actors Over 50 Years Old - ReelRundown">
            <a:extLst>
              <a:ext uri="{FF2B5EF4-FFF2-40B4-BE49-F238E27FC236}">
                <a16:creationId xmlns:a16="http://schemas.microsoft.com/office/drawing/2014/main" id="{735D6695-B6D8-4952-2B3E-6CC66400250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24596"/>
          <a:stretch/>
        </p:blipFill>
        <p:spPr bwMode="auto">
          <a:xfrm>
            <a:off x="6778909" y="7878519"/>
            <a:ext cx="3507396" cy="396708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age Result">
            <a:extLst>
              <a:ext uri="{FF2B5EF4-FFF2-40B4-BE49-F238E27FC236}">
                <a16:creationId xmlns:a16="http://schemas.microsoft.com/office/drawing/2014/main" id="{D808E61D-53E5-4D8B-EBAF-B1BDAB4AD9B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934931" y="3811908"/>
            <a:ext cx="3501746" cy="35017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Image Result">
            <a:extLst>
              <a:ext uri="{FF2B5EF4-FFF2-40B4-BE49-F238E27FC236}">
                <a16:creationId xmlns:a16="http://schemas.microsoft.com/office/drawing/2014/main" id="{39FA25C2-AD96-8472-C3F9-D8399753657E}"/>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10478" r="6557"/>
          <a:stretch/>
        </p:blipFill>
        <p:spPr bwMode="auto">
          <a:xfrm>
            <a:off x="18869452" y="3952916"/>
            <a:ext cx="4337272" cy="336073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9,795 Old Man Walking Stick Photos and Premium High Res Pictures - Getty  Images">
            <a:extLst>
              <a:ext uri="{FF2B5EF4-FFF2-40B4-BE49-F238E27FC236}">
                <a16:creationId xmlns:a16="http://schemas.microsoft.com/office/drawing/2014/main" id="{6A51812D-7B48-DD8B-78FA-5A43B312DBCA}"/>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3292" t="4982" r="41187" b="10493"/>
          <a:stretch/>
        </p:blipFill>
        <p:spPr bwMode="auto">
          <a:xfrm>
            <a:off x="15031424" y="7854654"/>
            <a:ext cx="3243281" cy="401481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Top 10 Most Famous Black Actors of All Time">
            <a:extLst>
              <a:ext uri="{FF2B5EF4-FFF2-40B4-BE49-F238E27FC236}">
                <a16:creationId xmlns:a16="http://schemas.microsoft.com/office/drawing/2014/main" id="{C2A6294A-01B8-54D3-3BB0-0FF4B60B89E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12449" t="-90" r="17459" b="188"/>
          <a:stretch/>
        </p:blipFill>
        <p:spPr bwMode="auto">
          <a:xfrm>
            <a:off x="18869452" y="8041741"/>
            <a:ext cx="4412517" cy="382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036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F7F062-F5CC-E87A-9CC4-8F5D0FC59313}"/>
              </a:ext>
            </a:extLst>
          </p:cNvPr>
          <p:cNvSpPr>
            <a:spLocks noGrp="1"/>
          </p:cNvSpPr>
          <p:nvPr>
            <p:ph type="title"/>
          </p:nvPr>
        </p:nvSpPr>
        <p:spPr/>
        <p:txBody>
          <a:bodyPr>
            <a:normAutofit fontScale="90000"/>
          </a:bodyPr>
          <a:lstStyle/>
          <a:p>
            <a:r>
              <a:rPr lang="en-US" dirty="0"/>
              <a:t>Key information</a:t>
            </a:r>
            <a:endParaRPr lang="en-GB" dirty="0"/>
          </a:p>
        </p:txBody>
      </p:sp>
      <p:sp>
        <p:nvSpPr>
          <p:cNvPr id="10" name="Rectangle: Rounded Corners 9">
            <a:extLst>
              <a:ext uri="{FF2B5EF4-FFF2-40B4-BE49-F238E27FC236}">
                <a16:creationId xmlns:a16="http://schemas.microsoft.com/office/drawing/2014/main" id="{9858F556-AB9F-C31B-1E69-F65E49B46230}"/>
              </a:ext>
            </a:extLst>
          </p:cNvPr>
          <p:cNvSpPr/>
          <p:nvPr/>
        </p:nvSpPr>
        <p:spPr>
          <a:xfrm>
            <a:off x="1239837" y="4812527"/>
            <a:ext cx="22076663" cy="1836355"/>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r>
              <a:rPr lang="en-US" sz="4000" dirty="0">
                <a:solidFill>
                  <a:srgbClr val="000000"/>
                </a:solidFill>
              </a:rPr>
              <a:t>79% of older victims have a disability or health condition. </a:t>
            </a:r>
            <a:endParaRPr lang="en-GB" sz="4000" dirty="0">
              <a:solidFill>
                <a:srgbClr val="000000"/>
              </a:solidFill>
            </a:endParaRPr>
          </a:p>
        </p:txBody>
      </p:sp>
      <p:sp>
        <p:nvSpPr>
          <p:cNvPr id="13" name="Rectangle: Rounded Corners 12">
            <a:extLst>
              <a:ext uri="{FF2B5EF4-FFF2-40B4-BE49-F238E27FC236}">
                <a16:creationId xmlns:a16="http://schemas.microsoft.com/office/drawing/2014/main" id="{A8B64C49-3FE4-D713-B8E1-F9D4F6ACB6D7}"/>
              </a:ext>
            </a:extLst>
          </p:cNvPr>
          <p:cNvSpPr/>
          <p:nvPr/>
        </p:nvSpPr>
        <p:spPr>
          <a:xfrm>
            <a:off x="1239836" y="6816353"/>
            <a:ext cx="22076663" cy="1836355"/>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r>
              <a:rPr lang="en-US" sz="4000" dirty="0">
                <a:solidFill>
                  <a:srgbClr val="000000"/>
                </a:solidFill>
              </a:rPr>
              <a:t>Much less likely to have attempted to leave before seeking help and more likely to remain in the relationship afterwards</a:t>
            </a:r>
            <a:endParaRPr lang="en-GB" sz="4000" dirty="0">
              <a:solidFill>
                <a:srgbClr val="000000"/>
              </a:solidFill>
            </a:endParaRPr>
          </a:p>
        </p:txBody>
      </p:sp>
      <p:sp>
        <p:nvSpPr>
          <p:cNvPr id="8" name="Rectangle: Rounded Corners 7">
            <a:extLst>
              <a:ext uri="{FF2B5EF4-FFF2-40B4-BE49-F238E27FC236}">
                <a16:creationId xmlns:a16="http://schemas.microsoft.com/office/drawing/2014/main" id="{343DED4C-0232-9A8C-30D2-5A43150149F5}"/>
              </a:ext>
            </a:extLst>
          </p:cNvPr>
          <p:cNvSpPr/>
          <p:nvPr/>
        </p:nvSpPr>
        <p:spPr>
          <a:xfrm>
            <a:off x="1239837" y="2767054"/>
            <a:ext cx="22076663" cy="1878002"/>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lvl="0"/>
            <a:r>
              <a:rPr lang="en-US" sz="4000" dirty="0">
                <a:solidFill>
                  <a:srgbClr val="000000"/>
                </a:solidFill>
              </a:rPr>
              <a:t>.More likely than those under 60 to be experiencing abuse from a current intimate </a:t>
            </a:r>
            <a:r>
              <a:rPr lang="en-US" sz="4000" dirty="0" err="1">
                <a:solidFill>
                  <a:srgbClr val="000000"/>
                </a:solidFill>
              </a:rPr>
              <a:t>partmer</a:t>
            </a:r>
            <a:r>
              <a:rPr lang="en-US" sz="4000" dirty="0">
                <a:solidFill>
                  <a:srgbClr val="000000"/>
                </a:solidFill>
              </a:rPr>
              <a:t> </a:t>
            </a:r>
            <a:endParaRPr lang="en-GB" sz="4000" dirty="0">
              <a:solidFill>
                <a:srgbClr val="000000"/>
              </a:solidFill>
            </a:endParaRPr>
          </a:p>
        </p:txBody>
      </p:sp>
      <p:sp>
        <p:nvSpPr>
          <p:cNvPr id="4" name="Rectangle: Rounded Corners 3">
            <a:extLst>
              <a:ext uri="{FF2B5EF4-FFF2-40B4-BE49-F238E27FC236}">
                <a16:creationId xmlns:a16="http://schemas.microsoft.com/office/drawing/2014/main" id="{D55645DC-8912-A23B-0B2F-6E3FD2D3D3D9}"/>
              </a:ext>
            </a:extLst>
          </p:cNvPr>
          <p:cNvSpPr/>
          <p:nvPr/>
        </p:nvSpPr>
        <p:spPr>
          <a:xfrm>
            <a:off x="1239837" y="8820179"/>
            <a:ext cx="22076663" cy="1836355"/>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r>
              <a:rPr lang="en-US" sz="4000">
                <a:solidFill>
                  <a:srgbClr val="000000"/>
                </a:solidFill>
              </a:rPr>
              <a:t>1/4 of those murdered by a current or former partner are 60 or older</a:t>
            </a:r>
            <a:endParaRPr lang="en-US" sz="4000" dirty="0">
              <a:solidFill>
                <a:srgbClr val="000000"/>
              </a:solidFill>
            </a:endParaRPr>
          </a:p>
        </p:txBody>
      </p:sp>
      <p:sp>
        <p:nvSpPr>
          <p:cNvPr id="7" name="Rectangle: Rounded Corners 6">
            <a:extLst>
              <a:ext uri="{FF2B5EF4-FFF2-40B4-BE49-F238E27FC236}">
                <a16:creationId xmlns:a16="http://schemas.microsoft.com/office/drawing/2014/main" id="{716E3A9C-CA03-9BBB-75B1-293808148155}"/>
              </a:ext>
            </a:extLst>
          </p:cNvPr>
          <p:cNvSpPr/>
          <p:nvPr/>
        </p:nvSpPr>
        <p:spPr>
          <a:xfrm>
            <a:off x="1239837" y="10824005"/>
            <a:ext cx="22076663" cy="1836355"/>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lvl="0"/>
            <a:endParaRPr lang="en-US" sz="4000" dirty="0">
              <a:solidFill>
                <a:srgbClr val="000000"/>
              </a:solidFill>
            </a:endParaRPr>
          </a:p>
          <a:p>
            <a:pPr lvl="0"/>
            <a:r>
              <a:rPr lang="en-US" sz="4000" b="1" dirty="0">
                <a:solidFill>
                  <a:srgbClr val="000000"/>
                </a:solidFill>
              </a:rPr>
              <a:t>INVISIBLE VICTIMS – data and service use</a:t>
            </a:r>
            <a:r>
              <a:rPr lang="en-US" sz="4000" b="1" noProof="0" dirty="0">
                <a:solidFill>
                  <a:srgbClr val="000000"/>
                </a:solidFill>
              </a:rPr>
              <a:t> </a:t>
            </a:r>
          </a:p>
        </p:txBody>
      </p:sp>
    </p:spTree>
    <p:extLst>
      <p:ext uri="{BB962C8B-B14F-4D97-AF65-F5344CB8AC3E}">
        <p14:creationId xmlns:p14="http://schemas.microsoft.com/office/powerpoint/2010/main" val="1178271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2C9CC-F7EC-595F-CAB0-2592F3038521}"/>
            </a:ext>
          </a:extLst>
        </p:cNvPr>
        <p:cNvGrpSpPr/>
        <p:nvPr/>
      </p:nvGrpSpPr>
      <p:grpSpPr>
        <a:xfrm>
          <a:off x="0" y="0"/>
          <a:ext cx="0" cy="0"/>
          <a:chOff x="0" y="0"/>
          <a:chExt cx="0" cy="0"/>
        </a:xfrm>
      </p:grpSpPr>
      <p:sp>
        <p:nvSpPr>
          <p:cNvPr id="181" name="PlaceHolder 1">
            <a:extLst>
              <a:ext uri="{FF2B5EF4-FFF2-40B4-BE49-F238E27FC236}">
                <a16:creationId xmlns:a16="http://schemas.microsoft.com/office/drawing/2014/main" id="{194FBE3C-A7B6-1B7C-F102-9B29D3263475}"/>
              </a:ext>
            </a:extLst>
          </p:cNvPr>
          <p:cNvSpPr>
            <a:spLocks noGrp="1"/>
          </p:cNvSpPr>
          <p:nvPr>
            <p:ph type="title" hasCustomPrompt="1"/>
          </p:nvPr>
        </p:nvSpPr>
        <p:spPr>
          <a:xfrm>
            <a:off x="1240560" y="1317960"/>
            <a:ext cx="22076280" cy="1032840"/>
          </a:xfrm>
          <a:prstGeom prst="rect">
            <a:avLst/>
          </a:prstGeom>
          <a:noFill/>
          <a:ln w="0">
            <a:noFill/>
          </a:ln>
        </p:spPr>
        <p:txBody>
          <a:bodyPr lIns="91440" tIns="45720" rIns="91440" bIns="45720" anchor="ctr">
            <a:normAutofit fontScale="90000"/>
          </a:bodyPr>
          <a:lstStyle/>
          <a:p>
            <a:pPr indent="0" algn="l" defTabSz="1828080">
              <a:lnSpc>
                <a:spcPct val="90000"/>
              </a:lnSpc>
              <a:buNone/>
            </a:pPr>
            <a:r>
              <a:rPr lang="en-GB" b="1" dirty="0"/>
              <a:t>INVISIBLE VICTIMS - BARRIERS TO DISCLOSURE</a:t>
            </a:r>
            <a:endParaRPr lang="en-US" sz="7400" b="0" u="none" strike="noStrike" dirty="0">
              <a:solidFill>
                <a:schemeClr val="dk1"/>
              </a:solidFill>
              <a:effectLst/>
              <a:uFillTx/>
              <a:latin typeface="Arial"/>
            </a:endParaRPr>
          </a:p>
        </p:txBody>
      </p:sp>
      <p:graphicFrame>
        <p:nvGraphicFramePr>
          <p:cNvPr id="182" name="Diagram4">
            <a:extLst>
              <a:ext uri="{FF2B5EF4-FFF2-40B4-BE49-F238E27FC236}">
                <a16:creationId xmlns:a16="http://schemas.microsoft.com/office/drawing/2014/main" id="{3CB684C6-14F7-3DFB-41BD-DCEE4D16441E}"/>
              </a:ext>
            </a:extLst>
          </p:cNvPr>
          <p:cNvGraphicFramePr/>
          <p:nvPr>
            <p:extLst>
              <p:ext uri="{D42A27DB-BD31-4B8C-83A1-F6EECF244321}">
                <p14:modId xmlns:p14="http://schemas.microsoft.com/office/powerpoint/2010/main" val="412250004"/>
              </p:ext>
            </p:extLst>
          </p:nvPr>
        </p:nvGraphicFramePr>
        <p:xfrm>
          <a:off x="1060560" y="3048120"/>
          <a:ext cx="22256280" cy="9115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1583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A9540-F280-D2BB-FB55-82C0575C49A6}"/>
            </a:ext>
          </a:extLst>
        </p:cNvPr>
        <p:cNvGrpSpPr/>
        <p:nvPr/>
      </p:nvGrpSpPr>
      <p:grpSpPr>
        <a:xfrm>
          <a:off x="0" y="0"/>
          <a:ext cx="0" cy="0"/>
          <a:chOff x="0" y="0"/>
          <a:chExt cx="0" cy="0"/>
        </a:xfrm>
      </p:grpSpPr>
      <p:sp>
        <p:nvSpPr>
          <p:cNvPr id="181" name="PlaceHolder 1">
            <a:extLst>
              <a:ext uri="{FF2B5EF4-FFF2-40B4-BE49-F238E27FC236}">
                <a16:creationId xmlns:a16="http://schemas.microsoft.com/office/drawing/2014/main" id="{DA765C64-1A87-4E7A-D360-7E7C3FFA069C}"/>
              </a:ext>
            </a:extLst>
          </p:cNvPr>
          <p:cNvSpPr>
            <a:spLocks noGrp="1"/>
          </p:cNvSpPr>
          <p:nvPr>
            <p:ph type="title" hasCustomPrompt="1"/>
          </p:nvPr>
        </p:nvSpPr>
        <p:spPr>
          <a:xfrm>
            <a:off x="1240560" y="1317960"/>
            <a:ext cx="22076280" cy="1032840"/>
          </a:xfrm>
          <a:prstGeom prst="rect">
            <a:avLst/>
          </a:prstGeom>
          <a:noFill/>
          <a:ln w="0">
            <a:noFill/>
          </a:ln>
        </p:spPr>
        <p:txBody>
          <a:bodyPr lIns="91440" tIns="45720" rIns="91440" bIns="45720" anchor="ctr">
            <a:normAutofit fontScale="90000"/>
          </a:bodyPr>
          <a:lstStyle/>
          <a:p>
            <a:pPr indent="0" algn="l" defTabSz="1828080">
              <a:lnSpc>
                <a:spcPct val="90000"/>
              </a:lnSpc>
              <a:buNone/>
            </a:pPr>
            <a:r>
              <a:rPr lang="en-GB" b="1" dirty="0"/>
              <a:t>INVISIBLE VICTIMS - BARRIERS TO RECOGNITION </a:t>
            </a:r>
            <a:endParaRPr lang="en-US" sz="7400" b="0" u="none" strike="noStrike" dirty="0">
              <a:solidFill>
                <a:schemeClr val="dk1"/>
              </a:solidFill>
              <a:effectLst/>
              <a:uFillTx/>
              <a:latin typeface="Arial"/>
            </a:endParaRPr>
          </a:p>
        </p:txBody>
      </p:sp>
      <p:graphicFrame>
        <p:nvGraphicFramePr>
          <p:cNvPr id="182" name="Diagram4">
            <a:extLst>
              <a:ext uri="{FF2B5EF4-FFF2-40B4-BE49-F238E27FC236}">
                <a16:creationId xmlns:a16="http://schemas.microsoft.com/office/drawing/2014/main" id="{180BE091-15E0-2191-9CF7-6158110A84D2}"/>
              </a:ext>
            </a:extLst>
          </p:cNvPr>
          <p:cNvGraphicFramePr/>
          <p:nvPr>
            <p:extLst>
              <p:ext uri="{D42A27DB-BD31-4B8C-83A1-F6EECF244321}">
                <p14:modId xmlns:p14="http://schemas.microsoft.com/office/powerpoint/2010/main" val="4134862797"/>
              </p:ext>
            </p:extLst>
          </p:nvPr>
        </p:nvGraphicFramePr>
        <p:xfrm>
          <a:off x="1060560" y="3048120"/>
          <a:ext cx="22256280" cy="9115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73047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7A41C-E9F0-58FD-9EE9-B24BE915C24B}"/>
              </a:ext>
            </a:extLst>
          </p:cNvPr>
          <p:cNvSpPr>
            <a:spLocks noGrp="1"/>
          </p:cNvSpPr>
          <p:nvPr>
            <p:ph type="title"/>
          </p:nvPr>
        </p:nvSpPr>
        <p:spPr/>
        <p:txBody>
          <a:bodyPr>
            <a:noAutofit/>
          </a:bodyPr>
          <a:lstStyle/>
          <a:p>
            <a:r>
              <a:rPr lang="en-GB" sz="7200" b="1" dirty="0"/>
              <a:t>AGE-RELATED  Abuse TACTICS</a:t>
            </a:r>
          </a:p>
        </p:txBody>
      </p:sp>
      <p:graphicFrame>
        <p:nvGraphicFramePr>
          <p:cNvPr id="4" name="Content Placeholder 3">
            <a:extLst>
              <a:ext uri="{FF2B5EF4-FFF2-40B4-BE49-F238E27FC236}">
                <a16:creationId xmlns:a16="http://schemas.microsoft.com/office/drawing/2014/main" id="{C23633E2-F805-8E85-1BB9-FA6DC4D2E0F1}"/>
              </a:ext>
            </a:extLst>
          </p:cNvPr>
          <p:cNvGraphicFramePr>
            <a:graphicFrameLocks/>
          </p:cNvGraphicFramePr>
          <p:nvPr>
            <p:extLst>
              <p:ext uri="{D42A27DB-BD31-4B8C-83A1-F6EECF244321}">
                <p14:modId xmlns:p14="http://schemas.microsoft.com/office/powerpoint/2010/main" val="2451874619"/>
              </p:ext>
            </p:extLst>
          </p:nvPr>
        </p:nvGraphicFramePr>
        <p:xfrm>
          <a:off x="949325" y="2841171"/>
          <a:ext cx="22479000" cy="95567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25354640"/>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4AA48-B69E-43C5-5CE3-5842B166FD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3B9E52-6314-4DD2-39FF-B28DC2ADEA5A}"/>
              </a:ext>
            </a:extLst>
          </p:cNvPr>
          <p:cNvSpPr>
            <a:spLocks noGrp="1"/>
          </p:cNvSpPr>
          <p:nvPr>
            <p:ph type="title"/>
          </p:nvPr>
        </p:nvSpPr>
        <p:spPr>
          <a:xfrm>
            <a:off x="1185119" y="1318084"/>
            <a:ext cx="22076663" cy="1033231"/>
          </a:xfrm>
        </p:spPr>
        <p:txBody>
          <a:bodyPr>
            <a:noAutofit/>
          </a:bodyPr>
          <a:lstStyle/>
          <a:p>
            <a:r>
              <a:rPr lang="en-GB" sz="7200" b="1" dirty="0"/>
              <a:t>Indicators that Someone may be Experiencing Domestic Abuse</a:t>
            </a:r>
          </a:p>
        </p:txBody>
      </p:sp>
      <p:graphicFrame>
        <p:nvGraphicFramePr>
          <p:cNvPr id="4" name="Diagram 3">
            <a:extLst>
              <a:ext uri="{FF2B5EF4-FFF2-40B4-BE49-F238E27FC236}">
                <a16:creationId xmlns:a16="http://schemas.microsoft.com/office/drawing/2014/main" id="{D812B605-3FD2-4869-294C-1FB41F1D796A}"/>
              </a:ext>
            </a:extLst>
          </p:cNvPr>
          <p:cNvGraphicFramePr/>
          <p:nvPr>
            <p:extLst>
              <p:ext uri="{D42A27DB-BD31-4B8C-83A1-F6EECF244321}">
                <p14:modId xmlns:p14="http://schemas.microsoft.com/office/powerpoint/2010/main" val="1342002962"/>
              </p:ext>
            </p:extLst>
          </p:nvPr>
        </p:nvGraphicFramePr>
        <p:xfrm>
          <a:off x="1240537" y="2351315"/>
          <a:ext cx="22076663" cy="108345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197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43E79-3DA3-B043-0849-F3A4D4F7BB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500E99-480D-CE25-98A1-1741886E09FA}"/>
              </a:ext>
            </a:extLst>
          </p:cNvPr>
          <p:cNvSpPr>
            <a:spLocks noGrp="1"/>
          </p:cNvSpPr>
          <p:nvPr>
            <p:ph type="title"/>
          </p:nvPr>
        </p:nvSpPr>
        <p:spPr/>
        <p:txBody>
          <a:bodyPr>
            <a:normAutofit fontScale="90000"/>
          </a:bodyPr>
          <a:lstStyle/>
          <a:p>
            <a:r>
              <a:rPr lang="en-US" dirty="0"/>
              <a:t>Victims with dementia</a:t>
            </a:r>
            <a:endParaRPr lang="en-GB" dirty="0"/>
          </a:p>
        </p:txBody>
      </p:sp>
      <p:sp>
        <p:nvSpPr>
          <p:cNvPr id="5" name="Text Placeholder 4">
            <a:extLst>
              <a:ext uri="{FF2B5EF4-FFF2-40B4-BE49-F238E27FC236}">
                <a16:creationId xmlns:a16="http://schemas.microsoft.com/office/drawing/2014/main" id="{0D7BFC1C-9E13-951D-4E07-7EAC89A72763}"/>
              </a:ext>
            </a:extLst>
          </p:cNvPr>
          <p:cNvSpPr>
            <a:spLocks noGrp="1"/>
          </p:cNvSpPr>
          <p:nvPr>
            <p:ph type="body" sz="quarter" idx="10"/>
          </p:nvPr>
        </p:nvSpPr>
        <p:spPr>
          <a:xfrm>
            <a:off x="1239838" y="3831771"/>
            <a:ext cx="22077362" cy="8566604"/>
          </a:xfrm>
        </p:spPr>
        <p:txBody>
          <a:bodyPr numCol="1"/>
          <a:lstStyle/>
          <a:p>
            <a:pPr marL="571500" lvl="0" indent="-571500">
              <a:buFont typeface="Arial" panose="020B0604020202020204" pitchFamily="34" charset="0"/>
              <a:buChar char="•"/>
            </a:pPr>
            <a:r>
              <a:rPr lang="en-GB" dirty="0"/>
              <a:t>Victims with dementia are particularly vulnerable to abuse. </a:t>
            </a:r>
          </a:p>
          <a:p>
            <a:pPr marL="571500" lvl="0" indent="-571500">
              <a:buFont typeface="Arial" panose="020B0604020202020204" pitchFamily="34" charset="0"/>
              <a:buChar char="•"/>
            </a:pPr>
            <a:r>
              <a:rPr lang="en-GB" dirty="0"/>
              <a:t>Perpetrators may deliberately act to cause confusion or disorientation.</a:t>
            </a:r>
          </a:p>
          <a:p>
            <a:pPr marL="571500" lvl="0" indent="-571500">
              <a:buFont typeface="Arial" panose="020B0604020202020204" pitchFamily="34" charset="0"/>
              <a:buChar char="•"/>
            </a:pPr>
            <a:r>
              <a:rPr lang="en-GB" dirty="0"/>
              <a:t>Signs of abuse can often be mistaken for, or disguised as, dementia-related. </a:t>
            </a:r>
          </a:p>
          <a:p>
            <a:pPr marL="571500" lvl="0" indent="-571500">
              <a:buFont typeface="Arial" panose="020B0604020202020204" pitchFamily="34" charset="0"/>
              <a:buChar char="•"/>
            </a:pPr>
            <a:r>
              <a:rPr lang="en-GB" dirty="0"/>
              <a:t>Victims are likely to become more dependent on perpetrators</a:t>
            </a:r>
          </a:p>
          <a:p>
            <a:pPr marL="571500" lvl="0" indent="-571500">
              <a:buFont typeface="Arial" panose="020B0604020202020204" pitchFamily="34" charset="0"/>
              <a:buChar char="•"/>
            </a:pPr>
            <a:r>
              <a:rPr lang="en-GB" dirty="0"/>
              <a:t>Perpetrators may present as very caring and attentive to the outside world. </a:t>
            </a:r>
          </a:p>
          <a:p>
            <a:pPr marL="571500" lvl="0" indent="-571500">
              <a:buFont typeface="Arial" panose="020B0604020202020204" pitchFamily="34" charset="0"/>
              <a:buChar char="•"/>
            </a:pPr>
            <a:r>
              <a:rPr lang="en-GB" dirty="0"/>
              <a:t>It is important to document the source of any information relating to the victim’s capability or capacity and rely on your own observations not reports </a:t>
            </a:r>
          </a:p>
          <a:p>
            <a:pPr marL="571500" lvl="0" indent="-571500">
              <a:buFont typeface="Arial" panose="020B0604020202020204" pitchFamily="34" charset="0"/>
              <a:buChar char="•"/>
            </a:pPr>
            <a:r>
              <a:rPr lang="en-GB" dirty="0"/>
              <a:t>A person with dementia may not recognise risk indicators or may struggle to implement safety plans. </a:t>
            </a:r>
          </a:p>
          <a:p>
            <a:pPr marL="571500" lvl="0" indent="-571500">
              <a:buFont typeface="Arial" panose="020B0604020202020204" pitchFamily="34" charset="0"/>
              <a:buChar char="•"/>
            </a:pPr>
            <a:r>
              <a:rPr lang="en-GB" dirty="0"/>
              <a:t>Sexual abuse – people with dementia may not be able to give consent. . </a:t>
            </a:r>
          </a:p>
          <a:p>
            <a:endParaRPr lang="en-GB" dirty="0"/>
          </a:p>
          <a:p>
            <a:r>
              <a:rPr lang="en-GB" dirty="0"/>
              <a:t>Find out more: </a:t>
            </a:r>
            <a:r>
              <a:rPr lang="en-GB" dirty="0">
                <a:hlinkClick r:id="rId3"/>
              </a:rPr>
              <a:t>Domestic Abuse and the Co-existence of Dementia – Dewis Choice, 2022</a:t>
            </a:r>
            <a:endParaRPr lang="en-GB" dirty="0"/>
          </a:p>
        </p:txBody>
      </p:sp>
    </p:spTree>
    <p:extLst>
      <p:ext uri="{BB962C8B-B14F-4D97-AF65-F5344CB8AC3E}">
        <p14:creationId xmlns:p14="http://schemas.microsoft.com/office/powerpoint/2010/main" val="828868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259D-FC4C-35C1-872D-F47616317583}"/>
              </a:ext>
            </a:extLst>
          </p:cNvPr>
          <p:cNvSpPr>
            <a:spLocks noGrp="1"/>
          </p:cNvSpPr>
          <p:nvPr>
            <p:ph type="title"/>
          </p:nvPr>
        </p:nvSpPr>
        <p:spPr/>
        <p:txBody>
          <a:bodyPr>
            <a:normAutofit fontScale="90000"/>
          </a:bodyPr>
          <a:lstStyle/>
          <a:p>
            <a:r>
              <a:rPr lang="en-US" dirty="0"/>
              <a:t>ABUSERS with dementia</a:t>
            </a:r>
            <a:endParaRPr lang="en-GB" dirty="0"/>
          </a:p>
        </p:txBody>
      </p:sp>
      <p:sp>
        <p:nvSpPr>
          <p:cNvPr id="5" name="Text Placeholder 4">
            <a:extLst>
              <a:ext uri="{FF2B5EF4-FFF2-40B4-BE49-F238E27FC236}">
                <a16:creationId xmlns:a16="http://schemas.microsoft.com/office/drawing/2014/main" id="{3A7309BC-3E24-026C-CBD7-C4C73BC0E9BC}"/>
              </a:ext>
            </a:extLst>
          </p:cNvPr>
          <p:cNvSpPr>
            <a:spLocks noGrp="1"/>
          </p:cNvSpPr>
          <p:nvPr>
            <p:ph type="body" sz="quarter" idx="10"/>
          </p:nvPr>
        </p:nvSpPr>
        <p:spPr>
          <a:xfrm>
            <a:off x="1239838" y="3831771"/>
            <a:ext cx="22077362" cy="8566604"/>
          </a:xfrm>
        </p:spPr>
        <p:txBody>
          <a:bodyPr numCol="1"/>
          <a:lstStyle/>
          <a:p>
            <a:pPr lvl="0"/>
            <a:r>
              <a:rPr lang="en-GB" dirty="0"/>
              <a:t>- Dementia may exacerbate existing abuse, or abusive behaviour may be exhibited for the first time. </a:t>
            </a:r>
          </a:p>
          <a:p>
            <a:pPr marL="571500" lvl="0" indent="-571500">
              <a:buFont typeface="Arial" panose="020B0604020202020204" pitchFamily="34" charset="0"/>
              <a:buChar char="•"/>
            </a:pPr>
            <a:r>
              <a:rPr lang="en-GB" dirty="0"/>
              <a:t>Dementia can cause aggression, anti-social behaviour, physical violence</a:t>
            </a:r>
          </a:p>
          <a:p>
            <a:pPr marL="571500" lvl="0" indent="-571500">
              <a:buFont typeface="Arial" panose="020B0604020202020204" pitchFamily="34" charset="0"/>
              <a:buChar char="•"/>
            </a:pPr>
            <a:r>
              <a:rPr lang="en-GB" dirty="0"/>
              <a:t>Dementia commonly causes disinhibition and heightened sexualised behaviour </a:t>
            </a:r>
          </a:p>
          <a:p>
            <a:pPr marL="571500" lvl="0" indent="-571500">
              <a:buFont typeface="Arial" panose="020B0604020202020204" pitchFamily="34" charset="0"/>
              <a:buChar char="•"/>
            </a:pPr>
            <a:r>
              <a:rPr lang="en-GB" dirty="0"/>
              <a:t>A diagnosis can be used by the perpetrator to justify behaviour and increase control </a:t>
            </a:r>
          </a:p>
          <a:p>
            <a:pPr marL="571500" lvl="0" indent="-571500">
              <a:buFont typeface="Arial" panose="020B0604020202020204" pitchFamily="34" charset="0"/>
              <a:buChar char="•"/>
            </a:pPr>
            <a:r>
              <a:rPr lang="en-GB" dirty="0"/>
              <a:t>Victims isolated </a:t>
            </a:r>
          </a:p>
          <a:p>
            <a:pPr marL="571500" lvl="0" indent="-571500">
              <a:buFont typeface="Arial" panose="020B0604020202020204" pitchFamily="34" charset="0"/>
              <a:buChar char="•"/>
            </a:pPr>
            <a:r>
              <a:rPr lang="en-GB" dirty="0"/>
              <a:t>Professionals may treat the AP’s behaviour as symptomatic of disease rather than abuse</a:t>
            </a:r>
          </a:p>
          <a:p>
            <a:pPr marL="571500" lvl="0" indent="-571500">
              <a:buFont typeface="Arial" panose="020B0604020202020204" pitchFamily="34" charset="0"/>
              <a:buChar char="•"/>
            </a:pPr>
            <a:r>
              <a:rPr lang="en-GB" dirty="0"/>
              <a:t>Support focused on AP’s needs to impact on victim and need to keep them safe</a:t>
            </a:r>
          </a:p>
          <a:p>
            <a:pPr marL="571500" lvl="0" indent="-571500">
              <a:buFont typeface="Arial" panose="020B0604020202020204" pitchFamily="34" charset="0"/>
              <a:buChar char="•"/>
            </a:pPr>
            <a:r>
              <a:rPr lang="en-GB" dirty="0"/>
              <a:t>Caring responsibilities isolate victim and also increase risk due to long periods in close contact with AP</a:t>
            </a:r>
          </a:p>
          <a:p>
            <a:pPr marL="571500" lvl="0" indent="-571500">
              <a:buFont typeface="Arial" panose="020B0604020202020204" pitchFamily="34" charset="0"/>
              <a:buChar char="•"/>
            </a:pPr>
            <a:r>
              <a:rPr lang="en-GB" dirty="0"/>
              <a:t>Victims commonly excuse or do not feel able to condemn behaviour because AP is ill </a:t>
            </a:r>
          </a:p>
          <a:p>
            <a:endParaRPr lang="en-GB" dirty="0"/>
          </a:p>
          <a:p>
            <a:r>
              <a:rPr lang="en-GB" dirty="0"/>
              <a:t>Find out more: </a:t>
            </a:r>
            <a:r>
              <a:rPr lang="en-GB" dirty="0">
                <a:hlinkClick r:id="rId3"/>
              </a:rPr>
              <a:t>Domestic Abuse and the Co-existence of Dementia – Dewis Choice, 2022</a:t>
            </a:r>
            <a:endParaRPr lang="en-GB" dirty="0"/>
          </a:p>
          <a:p>
            <a:endParaRPr lang="en-GB" dirty="0"/>
          </a:p>
        </p:txBody>
      </p:sp>
    </p:spTree>
    <p:extLst>
      <p:ext uri="{BB962C8B-B14F-4D97-AF65-F5344CB8AC3E}">
        <p14:creationId xmlns:p14="http://schemas.microsoft.com/office/powerpoint/2010/main" val="2032088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1674C-C82A-FC11-8B07-D2D30B207D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558FC5-B607-1F3C-F6EB-89B0A442609E}"/>
              </a:ext>
            </a:extLst>
          </p:cNvPr>
          <p:cNvSpPr>
            <a:spLocks noGrp="1"/>
          </p:cNvSpPr>
          <p:nvPr>
            <p:ph type="title"/>
          </p:nvPr>
        </p:nvSpPr>
        <p:spPr/>
        <p:txBody>
          <a:bodyPr anchor="ctr">
            <a:noAutofit/>
          </a:bodyPr>
          <a:lstStyle/>
          <a:p>
            <a:r>
              <a:rPr lang="en-GB" sz="7200" dirty="0"/>
              <a:t>Supporting older victims of IPDA</a:t>
            </a:r>
          </a:p>
        </p:txBody>
      </p:sp>
      <p:sp>
        <p:nvSpPr>
          <p:cNvPr id="3" name="Text Placeholder 2">
            <a:extLst>
              <a:ext uri="{FF2B5EF4-FFF2-40B4-BE49-F238E27FC236}">
                <a16:creationId xmlns:a16="http://schemas.microsoft.com/office/drawing/2014/main" id="{F7C570DF-84C8-8A88-C47D-11289E1A3C99}"/>
              </a:ext>
            </a:extLst>
          </p:cNvPr>
          <p:cNvSpPr>
            <a:spLocks noGrp="1"/>
          </p:cNvSpPr>
          <p:nvPr>
            <p:ph type="body" sz="quarter" idx="10"/>
          </p:nvPr>
        </p:nvSpPr>
        <p:spPr>
          <a:xfrm>
            <a:off x="755744" y="9598639"/>
            <a:ext cx="22077362" cy="8958489"/>
          </a:xfrm>
        </p:spPr>
        <p:txBody>
          <a:bodyPr/>
          <a:lstStyle/>
          <a:p>
            <a:r>
              <a:rPr lang="en-GB" dirty="0"/>
              <a:t> </a:t>
            </a:r>
          </a:p>
        </p:txBody>
      </p:sp>
      <p:graphicFrame>
        <p:nvGraphicFramePr>
          <p:cNvPr id="4" name="Diagram 3">
            <a:extLst>
              <a:ext uri="{FF2B5EF4-FFF2-40B4-BE49-F238E27FC236}">
                <a16:creationId xmlns:a16="http://schemas.microsoft.com/office/drawing/2014/main" id="{11BA42CE-8C2D-4973-AE94-EFCE918536B9}"/>
              </a:ext>
            </a:extLst>
          </p:cNvPr>
          <p:cNvGraphicFramePr/>
          <p:nvPr>
            <p:extLst>
              <p:ext uri="{D42A27DB-BD31-4B8C-83A1-F6EECF244321}">
                <p14:modId xmlns:p14="http://schemas.microsoft.com/office/powerpoint/2010/main" val="2518990674"/>
              </p:ext>
            </p:extLst>
          </p:nvPr>
        </p:nvGraphicFramePr>
        <p:xfrm>
          <a:off x="2651738" y="2953579"/>
          <a:ext cx="19254259" cy="87285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65922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2EBAE-7AA0-117F-5A0A-A1A3F87226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78275-717B-B824-33AA-00C8C6101FA0}"/>
              </a:ext>
            </a:extLst>
          </p:cNvPr>
          <p:cNvSpPr>
            <a:spLocks noGrp="1"/>
          </p:cNvSpPr>
          <p:nvPr>
            <p:ph type="title"/>
          </p:nvPr>
        </p:nvSpPr>
        <p:spPr/>
        <p:txBody>
          <a:bodyPr>
            <a:normAutofit fontScale="90000"/>
          </a:bodyPr>
          <a:lstStyle/>
          <a:p>
            <a:r>
              <a:rPr lang="en-GB" dirty="0"/>
              <a:t>Assessing risk – The OP-DASH</a:t>
            </a:r>
          </a:p>
        </p:txBody>
      </p:sp>
      <p:sp>
        <p:nvSpPr>
          <p:cNvPr id="6" name="Rectangle 5">
            <a:extLst>
              <a:ext uri="{FF2B5EF4-FFF2-40B4-BE49-F238E27FC236}">
                <a16:creationId xmlns:a16="http://schemas.microsoft.com/office/drawing/2014/main" id="{4792729C-1E35-BDA6-750D-430EE629A4CA}"/>
              </a:ext>
            </a:extLst>
          </p:cNvPr>
          <p:cNvSpPr/>
          <p:nvPr/>
        </p:nvSpPr>
        <p:spPr>
          <a:xfrm>
            <a:off x="1240535" y="2610678"/>
            <a:ext cx="17138903" cy="103323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en-GB" sz="3200" dirty="0">
                <a:solidFill>
                  <a:srgbClr val="000000"/>
                </a:solidFill>
              </a:rPr>
              <a:t>“Are you very frightened?”</a:t>
            </a:r>
          </a:p>
        </p:txBody>
      </p:sp>
      <p:sp>
        <p:nvSpPr>
          <p:cNvPr id="7" name="Rectangle 6">
            <a:extLst>
              <a:ext uri="{FF2B5EF4-FFF2-40B4-BE49-F238E27FC236}">
                <a16:creationId xmlns:a16="http://schemas.microsoft.com/office/drawing/2014/main" id="{5B4D1568-F965-D13E-9607-7DE6464B4F9A}"/>
              </a:ext>
            </a:extLst>
          </p:cNvPr>
          <p:cNvSpPr/>
          <p:nvPr/>
        </p:nvSpPr>
        <p:spPr>
          <a:xfrm>
            <a:off x="5845806" y="3826020"/>
            <a:ext cx="17138903" cy="13183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sz="3200" dirty="0">
                <a:solidFill>
                  <a:srgbClr val="000000"/>
                </a:solidFill>
              </a:rPr>
              <a:t>“Are you frightened about what they might do?” or </a:t>
            </a:r>
            <a:r>
              <a:rPr lang="en-US" sz="3200" dirty="0">
                <a:solidFill>
                  <a:srgbClr val="000000"/>
                </a:solidFill>
              </a:rPr>
              <a:t>“Do you ever feel scared of them, or worried about how they might react?”</a:t>
            </a:r>
            <a:endParaRPr lang="en-GB" sz="3200" dirty="0">
              <a:solidFill>
                <a:srgbClr val="000000"/>
              </a:solidFill>
            </a:endParaRPr>
          </a:p>
        </p:txBody>
      </p:sp>
      <p:sp>
        <p:nvSpPr>
          <p:cNvPr id="8" name="Rectangle 7">
            <a:extLst>
              <a:ext uri="{FF2B5EF4-FFF2-40B4-BE49-F238E27FC236}">
                <a16:creationId xmlns:a16="http://schemas.microsoft.com/office/drawing/2014/main" id="{C6D23C7A-8377-8C80-B662-7B68217FC575}"/>
              </a:ext>
            </a:extLst>
          </p:cNvPr>
          <p:cNvSpPr/>
          <p:nvPr/>
        </p:nvSpPr>
        <p:spPr>
          <a:xfrm>
            <a:off x="1240534" y="5263565"/>
            <a:ext cx="17138903" cy="103323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en-US" sz="3200" dirty="0">
                <a:solidFill>
                  <a:srgbClr val="000000"/>
                </a:solidFill>
              </a:rPr>
              <a:t>Are you pregnant?”</a:t>
            </a:r>
            <a:endParaRPr lang="en-GB" sz="3200" dirty="0">
              <a:solidFill>
                <a:srgbClr val="000000"/>
              </a:solidFill>
            </a:endParaRPr>
          </a:p>
        </p:txBody>
      </p:sp>
      <p:sp>
        <p:nvSpPr>
          <p:cNvPr id="9" name="Rectangle 8">
            <a:extLst>
              <a:ext uri="{FF2B5EF4-FFF2-40B4-BE49-F238E27FC236}">
                <a16:creationId xmlns:a16="http://schemas.microsoft.com/office/drawing/2014/main" id="{C0D7BE7D-8A7F-B9F8-B823-DFF0161925E4}"/>
              </a:ext>
            </a:extLst>
          </p:cNvPr>
          <p:cNvSpPr/>
          <p:nvPr/>
        </p:nvSpPr>
        <p:spPr>
          <a:xfrm>
            <a:off x="5845807" y="6436977"/>
            <a:ext cx="17138903" cy="13183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3200" dirty="0">
                <a:solidFill>
                  <a:srgbClr val="000000"/>
                </a:solidFill>
              </a:rPr>
              <a:t>Has there been any change of circumstances recently – explore retirement, recent health diagnosis or significant worsening of health conditions, having to give up driving,  house move, death/moving away of close friends/relatives. </a:t>
            </a:r>
            <a:endParaRPr lang="en-GB" sz="3200" dirty="0">
              <a:solidFill>
                <a:srgbClr val="000000"/>
              </a:solidFill>
            </a:endParaRPr>
          </a:p>
        </p:txBody>
      </p:sp>
      <p:sp>
        <p:nvSpPr>
          <p:cNvPr id="10" name="Rectangle 9">
            <a:extLst>
              <a:ext uri="{FF2B5EF4-FFF2-40B4-BE49-F238E27FC236}">
                <a16:creationId xmlns:a16="http://schemas.microsoft.com/office/drawing/2014/main" id="{0B2DD3DB-835B-6ECC-69C4-C64C45E1336D}"/>
              </a:ext>
            </a:extLst>
          </p:cNvPr>
          <p:cNvSpPr/>
          <p:nvPr/>
        </p:nvSpPr>
        <p:spPr>
          <a:xfrm>
            <a:off x="1240533" y="7895521"/>
            <a:ext cx="17138903" cy="103323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en-US" sz="3200" dirty="0">
                <a:solidFill>
                  <a:srgbClr val="000000"/>
                </a:solidFill>
              </a:rPr>
              <a:t>“Is there conflict over child contact? Are there any children/step children not in the household? ”</a:t>
            </a:r>
            <a:endParaRPr lang="en-GB" sz="3200" dirty="0">
              <a:solidFill>
                <a:srgbClr val="000000"/>
              </a:solidFill>
            </a:endParaRPr>
          </a:p>
        </p:txBody>
      </p:sp>
      <p:sp>
        <p:nvSpPr>
          <p:cNvPr id="11" name="Rectangle 10">
            <a:extLst>
              <a:ext uri="{FF2B5EF4-FFF2-40B4-BE49-F238E27FC236}">
                <a16:creationId xmlns:a16="http://schemas.microsoft.com/office/drawing/2014/main" id="{82867F7D-DEFA-30EE-E611-6896490D2ACD}"/>
              </a:ext>
            </a:extLst>
          </p:cNvPr>
          <p:cNvSpPr/>
          <p:nvPr/>
        </p:nvSpPr>
        <p:spPr>
          <a:xfrm>
            <a:off x="5845806" y="9068933"/>
            <a:ext cx="17138903" cy="13183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3200" dirty="0">
                <a:solidFill>
                  <a:srgbClr val="000000"/>
                </a:solidFill>
              </a:rPr>
              <a:t>Are there any children, including grandchildren/great grandchildren, in the household or who visit regularly?” Explore how the abuse is impacting this. Explore need for CSC referral.</a:t>
            </a:r>
          </a:p>
        </p:txBody>
      </p:sp>
      <p:sp>
        <p:nvSpPr>
          <p:cNvPr id="4" name="Rectangle 3">
            <a:extLst>
              <a:ext uri="{FF2B5EF4-FFF2-40B4-BE49-F238E27FC236}">
                <a16:creationId xmlns:a16="http://schemas.microsoft.com/office/drawing/2014/main" id="{38550512-6852-8AC2-B6F0-F1C7DDBF8CC8}"/>
              </a:ext>
            </a:extLst>
          </p:cNvPr>
          <p:cNvSpPr/>
          <p:nvPr/>
        </p:nvSpPr>
        <p:spPr>
          <a:xfrm>
            <a:off x="1240532" y="10527477"/>
            <a:ext cx="17138903" cy="103323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en-GB" sz="3200" dirty="0">
                <a:solidFill>
                  <a:srgbClr val="000000"/>
                </a:solidFill>
              </a:rPr>
              <a:t>Have they used weapons or objects to hurt you? Other relevant information section also. </a:t>
            </a:r>
          </a:p>
        </p:txBody>
      </p:sp>
      <p:sp>
        <p:nvSpPr>
          <p:cNvPr id="12" name="Rectangle 11">
            <a:extLst>
              <a:ext uri="{FF2B5EF4-FFF2-40B4-BE49-F238E27FC236}">
                <a16:creationId xmlns:a16="http://schemas.microsoft.com/office/drawing/2014/main" id="{C2ECE974-B12D-E619-3AA8-8CDE64806A79}"/>
              </a:ext>
            </a:extLst>
          </p:cNvPr>
          <p:cNvSpPr/>
          <p:nvPr/>
        </p:nvSpPr>
        <p:spPr>
          <a:xfrm>
            <a:off x="5845806" y="11700889"/>
            <a:ext cx="17138903" cy="13183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sz="3200" dirty="0">
                <a:solidFill>
                  <a:srgbClr val="000000"/>
                </a:solidFill>
              </a:rPr>
              <a:t>Consider walking sticks, potentially dangerous medication etc. as possible sources of harm </a:t>
            </a:r>
          </a:p>
        </p:txBody>
      </p:sp>
    </p:spTree>
    <p:extLst>
      <p:ext uri="{BB962C8B-B14F-4D97-AF65-F5344CB8AC3E}">
        <p14:creationId xmlns:p14="http://schemas.microsoft.com/office/powerpoint/2010/main" val="1818392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6973B-7030-197C-34C1-9FBAF2C679E9}"/>
              </a:ext>
            </a:extLst>
          </p:cNvPr>
          <p:cNvSpPr>
            <a:spLocks noGrp="1"/>
          </p:cNvSpPr>
          <p:nvPr>
            <p:ph type="title"/>
          </p:nvPr>
        </p:nvSpPr>
        <p:spPr/>
        <p:txBody>
          <a:bodyPr>
            <a:normAutofit fontScale="90000"/>
          </a:bodyPr>
          <a:lstStyle/>
          <a:p>
            <a:r>
              <a:rPr lang="en-GB" dirty="0"/>
              <a:t>Assessing risk – The OP-DASH</a:t>
            </a:r>
          </a:p>
        </p:txBody>
      </p:sp>
      <p:sp>
        <p:nvSpPr>
          <p:cNvPr id="6" name="Rectangle 5">
            <a:extLst>
              <a:ext uri="{FF2B5EF4-FFF2-40B4-BE49-F238E27FC236}">
                <a16:creationId xmlns:a16="http://schemas.microsoft.com/office/drawing/2014/main" id="{13742841-BBAB-FC2E-2490-711C7C473AFE}"/>
              </a:ext>
            </a:extLst>
          </p:cNvPr>
          <p:cNvSpPr/>
          <p:nvPr/>
        </p:nvSpPr>
        <p:spPr>
          <a:xfrm>
            <a:off x="1240535" y="2610678"/>
            <a:ext cx="17138903" cy="103323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en-GB" sz="3200" dirty="0">
                <a:solidFill>
                  <a:srgbClr val="000000"/>
                </a:solidFill>
              </a:rPr>
              <a:t>“Do you need mobility/communication </a:t>
            </a:r>
            <a:r>
              <a:rPr lang="en-GB" sz="3200" dirty="0" err="1">
                <a:solidFill>
                  <a:srgbClr val="000000"/>
                </a:solidFill>
              </a:rPr>
              <a:t>aiids</a:t>
            </a:r>
            <a:r>
              <a:rPr lang="en-GB" sz="3200" dirty="0">
                <a:solidFill>
                  <a:srgbClr val="000000"/>
                </a:solidFill>
              </a:rPr>
              <a:t> and do you have free access to them?”</a:t>
            </a:r>
          </a:p>
        </p:txBody>
      </p:sp>
      <p:sp>
        <p:nvSpPr>
          <p:cNvPr id="7" name="Rectangle 6">
            <a:extLst>
              <a:ext uri="{FF2B5EF4-FFF2-40B4-BE49-F238E27FC236}">
                <a16:creationId xmlns:a16="http://schemas.microsoft.com/office/drawing/2014/main" id="{14E315EF-F10B-7968-FF56-7AC250989FE8}"/>
              </a:ext>
            </a:extLst>
          </p:cNvPr>
          <p:cNvSpPr/>
          <p:nvPr/>
        </p:nvSpPr>
        <p:spPr>
          <a:xfrm>
            <a:off x="5845806" y="3826020"/>
            <a:ext cx="17138903" cy="13183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GB" sz="3200" dirty="0">
                <a:solidFill>
                  <a:srgbClr val="000000"/>
                </a:solidFill>
              </a:rPr>
              <a:t>“Explore possible use by AP</a:t>
            </a:r>
          </a:p>
        </p:txBody>
      </p:sp>
      <p:sp>
        <p:nvSpPr>
          <p:cNvPr id="8" name="Rectangle 7">
            <a:extLst>
              <a:ext uri="{FF2B5EF4-FFF2-40B4-BE49-F238E27FC236}">
                <a16:creationId xmlns:a16="http://schemas.microsoft.com/office/drawing/2014/main" id="{A8E412BC-29FC-EF39-97FE-65DA20FBE89A}"/>
              </a:ext>
            </a:extLst>
          </p:cNvPr>
          <p:cNvSpPr/>
          <p:nvPr/>
        </p:nvSpPr>
        <p:spPr>
          <a:xfrm>
            <a:off x="1240534" y="5263565"/>
            <a:ext cx="17138903" cy="103323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en-US" sz="3200" dirty="0">
                <a:solidFill>
                  <a:srgbClr val="000000"/>
                </a:solidFill>
              </a:rPr>
              <a:t>“Do you have any health issues that make is hard for you to protect yourself?”</a:t>
            </a:r>
            <a:endParaRPr lang="en-GB" sz="3200" dirty="0">
              <a:solidFill>
                <a:srgbClr val="000000"/>
              </a:solidFill>
            </a:endParaRPr>
          </a:p>
        </p:txBody>
      </p:sp>
      <p:sp>
        <p:nvSpPr>
          <p:cNvPr id="9" name="Rectangle 8">
            <a:extLst>
              <a:ext uri="{FF2B5EF4-FFF2-40B4-BE49-F238E27FC236}">
                <a16:creationId xmlns:a16="http://schemas.microsoft.com/office/drawing/2014/main" id="{17BC74A8-57EC-3C3E-BEFF-BDA1F9A92E6F}"/>
              </a:ext>
            </a:extLst>
          </p:cNvPr>
          <p:cNvSpPr/>
          <p:nvPr/>
        </p:nvSpPr>
        <p:spPr>
          <a:xfrm>
            <a:off x="5845807" y="6436977"/>
            <a:ext cx="17138903" cy="13183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3200" dirty="0">
                <a:solidFill>
                  <a:srgbClr val="000000"/>
                </a:solidFill>
              </a:rPr>
              <a:t>Also explore whether the AP has any health issues which are impacting the relationship </a:t>
            </a:r>
            <a:endParaRPr lang="en-GB" sz="3200" dirty="0">
              <a:solidFill>
                <a:srgbClr val="000000"/>
              </a:solidFill>
            </a:endParaRPr>
          </a:p>
        </p:txBody>
      </p:sp>
      <p:sp>
        <p:nvSpPr>
          <p:cNvPr id="10" name="Rectangle 9">
            <a:extLst>
              <a:ext uri="{FF2B5EF4-FFF2-40B4-BE49-F238E27FC236}">
                <a16:creationId xmlns:a16="http://schemas.microsoft.com/office/drawing/2014/main" id="{2D9315DA-0F59-7876-4CC1-23AF2E51CB97}"/>
              </a:ext>
            </a:extLst>
          </p:cNvPr>
          <p:cNvSpPr/>
          <p:nvPr/>
        </p:nvSpPr>
        <p:spPr>
          <a:xfrm>
            <a:off x="1240533" y="7895521"/>
            <a:ext cx="17138903" cy="103323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en-US" sz="3200" dirty="0">
                <a:solidFill>
                  <a:srgbClr val="000000"/>
                </a:solidFill>
              </a:rPr>
              <a:t>“Do you need ongoing medication/health care and are you in control of this?</a:t>
            </a:r>
            <a:endParaRPr lang="en-GB" sz="3200" dirty="0">
              <a:solidFill>
                <a:srgbClr val="000000"/>
              </a:solidFill>
            </a:endParaRPr>
          </a:p>
        </p:txBody>
      </p:sp>
      <p:sp>
        <p:nvSpPr>
          <p:cNvPr id="11" name="Rectangle 10">
            <a:extLst>
              <a:ext uri="{FF2B5EF4-FFF2-40B4-BE49-F238E27FC236}">
                <a16:creationId xmlns:a16="http://schemas.microsoft.com/office/drawing/2014/main" id="{0B867435-975A-76F5-B219-9F893727D384}"/>
              </a:ext>
            </a:extLst>
          </p:cNvPr>
          <p:cNvSpPr/>
          <p:nvPr/>
        </p:nvSpPr>
        <p:spPr>
          <a:xfrm>
            <a:off x="5845806" y="9068933"/>
            <a:ext cx="17138903" cy="13183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3200" dirty="0">
                <a:solidFill>
                  <a:srgbClr val="000000"/>
                </a:solidFill>
              </a:rPr>
              <a:t>Explore how the abuse is impacting this</a:t>
            </a:r>
          </a:p>
        </p:txBody>
      </p:sp>
      <p:sp>
        <p:nvSpPr>
          <p:cNvPr id="4" name="Rectangle 3">
            <a:extLst>
              <a:ext uri="{FF2B5EF4-FFF2-40B4-BE49-F238E27FC236}">
                <a16:creationId xmlns:a16="http://schemas.microsoft.com/office/drawing/2014/main" id="{A7AE9F0B-2B3E-1709-97A5-7428B907F9B9}"/>
              </a:ext>
            </a:extLst>
          </p:cNvPr>
          <p:cNvSpPr/>
          <p:nvPr/>
        </p:nvSpPr>
        <p:spPr>
          <a:xfrm>
            <a:off x="1240532" y="10527477"/>
            <a:ext cx="17138903" cy="1033231"/>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r>
              <a:rPr lang="en-GB" sz="3200" dirty="0">
                <a:solidFill>
                  <a:srgbClr val="000000"/>
                </a:solidFill>
              </a:rPr>
              <a:t>Is the person who is abusing you providing care for you (informal or formal), or are you caring for them?</a:t>
            </a:r>
          </a:p>
        </p:txBody>
      </p:sp>
      <p:sp>
        <p:nvSpPr>
          <p:cNvPr id="12" name="Rectangle 11">
            <a:extLst>
              <a:ext uri="{FF2B5EF4-FFF2-40B4-BE49-F238E27FC236}">
                <a16:creationId xmlns:a16="http://schemas.microsoft.com/office/drawing/2014/main" id="{FA7DB055-7E0C-4BE3-D4D4-D3F0E8C5AF66}"/>
              </a:ext>
            </a:extLst>
          </p:cNvPr>
          <p:cNvSpPr/>
          <p:nvPr/>
        </p:nvSpPr>
        <p:spPr>
          <a:xfrm>
            <a:off x="5845806" y="11700889"/>
            <a:ext cx="17138903" cy="131836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sz="3200" dirty="0">
                <a:solidFill>
                  <a:srgbClr val="000000"/>
                </a:solidFill>
              </a:rPr>
              <a:t>Consider: Care and support (in either direction), neglect,  </a:t>
            </a:r>
          </a:p>
        </p:txBody>
      </p:sp>
    </p:spTree>
    <p:extLst>
      <p:ext uri="{BB962C8B-B14F-4D97-AF65-F5344CB8AC3E}">
        <p14:creationId xmlns:p14="http://schemas.microsoft.com/office/powerpoint/2010/main" val="26961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47A64-9AA9-1131-CF46-50DEFC3313AA}"/>
              </a:ext>
            </a:extLst>
          </p:cNvPr>
          <p:cNvSpPr>
            <a:spLocks noGrp="1"/>
          </p:cNvSpPr>
          <p:nvPr>
            <p:ph type="title"/>
          </p:nvPr>
        </p:nvSpPr>
        <p:spPr/>
        <p:txBody>
          <a:bodyPr/>
          <a:lstStyle/>
          <a:p>
            <a:r>
              <a:rPr lang="en-GB"/>
              <a:t>Safety Planning</a:t>
            </a:r>
          </a:p>
        </p:txBody>
      </p:sp>
      <p:graphicFrame>
        <p:nvGraphicFramePr>
          <p:cNvPr id="7" name="Content Placeholder 6">
            <a:extLst>
              <a:ext uri="{FF2B5EF4-FFF2-40B4-BE49-F238E27FC236}">
                <a16:creationId xmlns:a16="http://schemas.microsoft.com/office/drawing/2014/main" id="{A938E7C3-76BD-5B04-21E1-F56C024D029C}"/>
              </a:ext>
            </a:extLst>
          </p:cNvPr>
          <p:cNvGraphicFramePr>
            <a:graphicFrameLocks noGrp="1"/>
          </p:cNvGraphicFramePr>
          <p:nvPr>
            <p:ph idx="1"/>
          </p:nvPr>
        </p:nvGraphicFramePr>
        <p:xfrm>
          <a:off x="1675964" y="3823491"/>
          <a:ext cx="21025723" cy="77164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52554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417A1-9D1C-7F07-38EA-470314595D57}"/>
              </a:ext>
            </a:extLst>
          </p:cNvPr>
          <p:cNvSpPr>
            <a:spLocks noGrp="1"/>
          </p:cNvSpPr>
          <p:nvPr>
            <p:ph type="title"/>
          </p:nvPr>
        </p:nvSpPr>
        <p:spPr>
          <a:xfrm>
            <a:off x="11993581" y="1318084"/>
            <a:ext cx="11147406" cy="1033231"/>
          </a:xfrm>
        </p:spPr>
        <p:txBody>
          <a:bodyPr anchor="ctr">
            <a:noAutofit/>
          </a:bodyPr>
          <a:lstStyle/>
          <a:p>
            <a:r>
              <a:rPr lang="en-GB" sz="7200" noProof="0" dirty="0"/>
              <a:t>Referrals to GDASS</a:t>
            </a:r>
          </a:p>
        </p:txBody>
      </p:sp>
      <p:sp>
        <p:nvSpPr>
          <p:cNvPr id="3" name="Text Placeholder 2">
            <a:extLst>
              <a:ext uri="{FF2B5EF4-FFF2-40B4-BE49-F238E27FC236}">
                <a16:creationId xmlns:a16="http://schemas.microsoft.com/office/drawing/2014/main" id="{5970FEC7-A6FE-3B42-630A-E406D4E5D380}"/>
              </a:ext>
            </a:extLst>
          </p:cNvPr>
          <p:cNvSpPr>
            <a:spLocks noGrp="1"/>
          </p:cNvSpPr>
          <p:nvPr>
            <p:ph type="body" sz="quarter" idx="10"/>
          </p:nvPr>
        </p:nvSpPr>
        <p:spPr>
          <a:xfrm>
            <a:off x="11992881" y="2351315"/>
            <a:ext cx="11148105" cy="10047060"/>
          </a:xfrm>
        </p:spPr>
        <p:txBody>
          <a:bodyPr anchor="ctr">
            <a:noAutofit/>
          </a:bodyPr>
          <a:lstStyle/>
          <a:p>
            <a:pPr>
              <a:lnSpc>
                <a:spcPct val="100000"/>
              </a:lnSpc>
            </a:pPr>
            <a:r>
              <a:rPr lang="en-GB" sz="3200" b="1" noProof="0" dirty="0"/>
              <a:t>GDASS – Gloucestershire Domestic Abuse Support Service</a:t>
            </a:r>
          </a:p>
          <a:p>
            <a:pPr>
              <a:lnSpc>
                <a:spcPct val="100000"/>
              </a:lnSpc>
            </a:pPr>
            <a:r>
              <a:rPr lang="en-GB" sz="3200" noProof="0" dirty="0"/>
              <a:t>Provides support for all victims aged 16+ regardless of gender or background</a:t>
            </a:r>
          </a:p>
          <a:p>
            <a:pPr>
              <a:lnSpc>
                <a:spcPct val="100000"/>
              </a:lnSpc>
            </a:pPr>
            <a:r>
              <a:rPr lang="en-GB" sz="3200" noProof="0" dirty="0"/>
              <a:t>Support includes:</a:t>
            </a:r>
          </a:p>
          <a:p>
            <a:pPr marL="1371153" lvl="1" indent="-457200">
              <a:lnSpc>
                <a:spcPct val="100000"/>
              </a:lnSpc>
              <a:buFont typeface="Arial" panose="020B0604020202020204" pitchFamily="34" charset="0"/>
              <a:buChar char="•"/>
            </a:pPr>
            <a:r>
              <a:rPr lang="en-GB" sz="3200" noProof="0" dirty="0">
                <a:solidFill>
                  <a:srgbClr val="000000"/>
                </a:solidFill>
              </a:rPr>
              <a:t>Safety planning</a:t>
            </a:r>
          </a:p>
          <a:p>
            <a:pPr marL="1371153" lvl="1" indent="-457200">
              <a:lnSpc>
                <a:spcPct val="100000"/>
              </a:lnSpc>
              <a:buFont typeface="Arial" panose="020B0604020202020204" pitchFamily="34" charset="0"/>
              <a:buChar char="•"/>
            </a:pPr>
            <a:r>
              <a:rPr lang="en-GB" sz="3200" noProof="0" dirty="0">
                <a:solidFill>
                  <a:srgbClr val="000000"/>
                </a:solidFill>
              </a:rPr>
              <a:t>Advocacy work</a:t>
            </a:r>
          </a:p>
          <a:p>
            <a:pPr marL="1371153" lvl="1" indent="-457200">
              <a:lnSpc>
                <a:spcPct val="100000"/>
              </a:lnSpc>
              <a:buFont typeface="Arial" panose="020B0604020202020204" pitchFamily="34" charset="0"/>
              <a:buChar char="•"/>
            </a:pPr>
            <a:r>
              <a:rPr lang="en-GB" sz="3200" noProof="0" dirty="0">
                <a:solidFill>
                  <a:srgbClr val="000000"/>
                </a:solidFill>
              </a:rPr>
              <a:t>Practical support</a:t>
            </a:r>
          </a:p>
          <a:p>
            <a:pPr marL="1371153" lvl="1" indent="-457200">
              <a:lnSpc>
                <a:spcPct val="100000"/>
              </a:lnSpc>
              <a:buFont typeface="Arial" panose="020B0604020202020204" pitchFamily="34" charset="0"/>
              <a:buChar char="•"/>
            </a:pPr>
            <a:r>
              <a:rPr lang="en-GB" sz="3200" dirty="0">
                <a:solidFill>
                  <a:srgbClr val="000000"/>
                </a:solidFill>
              </a:rPr>
              <a:t>Recovery group work</a:t>
            </a:r>
            <a:endParaRPr lang="en-GB" sz="3200" noProof="0" dirty="0">
              <a:solidFill>
                <a:srgbClr val="000000"/>
              </a:solidFill>
            </a:endParaRPr>
          </a:p>
          <a:p>
            <a:pPr marL="1371153" lvl="1" indent="-457200">
              <a:lnSpc>
                <a:spcPct val="100000"/>
              </a:lnSpc>
              <a:buFont typeface="Arial" panose="020B0604020202020204" pitchFamily="34" charset="0"/>
              <a:buChar char="•"/>
            </a:pPr>
            <a:r>
              <a:rPr lang="en-GB" sz="3200" dirty="0">
                <a:solidFill>
                  <a:srgbClr val="000000"/>
                </a:solidFill>
              </a:rPr>
              <a:t>A qualified Older Persons Violence Advocate (OPVA) for high-risk victims</a:t>
            </a:r>
            <a:endParaRPr lang="en-GB" sz="3200" noProof="0" dirty="0">
              <a:solidFill>
                <a:srgbClr val="000000"/>
              </a:solidFill>
            </a:endParaRPr>
          </a:p>
          <a:p>
            <a:pPr lvl="1">
              <a:lnSpc>
                <a:spcPct val="100000"/>
              </a:lnSpc>
            </a:pPr>
            <a:endParaRPr lang="en-GB" sz="3200" noProof="0" dirty="0">
              <a:solidFill>
                <a:srgbClr val="000000"/>
              </a:solidFill>
            </a:endParaRPr>
          </a:p>
          <a:p>
            <a:pPr>
              <a:lnSpc>
                <a:spcPct val="100000"/>
              </a:lnSpc>
            </a:pPr>
            <a:r>
              <a:rPr lang="en-GB" sz="3200" b="1" noProof="0" dirty="0"/>
              <a:t>Referral Routes:</a:t>
            </a:r>
            <a:endParaRPr lang="en-GB" sz="3200" noProof="0" dirty="0"/>
          </a:p>
          <a:p>
            <a:pPr marL="1371153" lvl="1" indent="-457200">
              <a:lnSpc>
                <a:spcPct val="100000"/>
              </a:lnSpc>
              <a:buFont typeface="Arial" panose="020B0604020202020204" pitchFamily="34" charset="0"/>
              <a:buChar char="•"/>
            </a:pPr>
            <a:r>
              <a:rPr lang="en-GB" sz="3200" b="1" noProof="0" dirty="0">
                <a:solidFill>
                  <a:srgbClr val="000000"/>
                </a:solidFill>
              </a:rPr>
              <a:t>Self-referral:</a:t>
            </a:r>
            <a:r>
              <a:rPr lang="en-GB" sz="3200" noProof="0" dirty="0">
                <a:solidFill>
                  <a:srgbClr val="000000"/>
                </a:solidFill>
              </a:rPr>
              <a:t> via www.gdass.org.uk</a:t>
            </a:r>
          </a:p>
          <a:p>
            <a:pPr marL="1371153" lvl="1" indent="-457200">
              <a:lnSpc>
                <a:spcPct val="100000"/>
              </a:lnSpc>
              <a:buFont typeface="Arial" panose="020B0604020202020204" pitchFamily="34" charset="0"/>
              <a:buChar char="•"/>
            </a:pPr>
            <a:r>
              <a:rPr lang="en-GB" sz="3200" b="1" noProof="0" dirty="0">
                <a:solidFill>
                  <a:srgbClr val="000000"/>
                </a:solidFill>
              </a:rPr>
              <a:t>Professional referral:</a:t>
            </a:r>
            <a:r>
              <a:rPr lang="en-GB" sz="3200" noProof="0" dirty="0">
                <a:solidFill>
                  <a:srgbClr val="000000"/>
                </a:solidFill>
              </a:rPr>
              <a:t> secure email or online form</a:t>
            </a:r>
          </a:p>
          <a:p>
            <a:pPr marL="1371153" lvl="1" indent="-457200">
              <a:lnSpc>
                <a:spcPct val="100000"/>
              </a:lnSpc>
              <a:buFont typeface="Arial" panose="020B0604020202020204" pitchFamily="34" charset="0"/>
              <a:buChar char="•"/>
            </a:pPr>
            <a:r>
              <a:rPr lang="en-GB" sz="3200" b="1" noProof="0" dirty="0">
                <a:solidFill>
                  <a:srgbClr val="000000"/>
                </a:solidFill>
              </a:rPr>
              <a:t>MARAC referral:</a:t>
            </a:r>
            <a:r>
              <a:rPr lang="en-GB" sz="3200" noProof="0" dirty="0">
                <a:solidFill>
                  <a:srgbClr val="000000"/>
                </a:solidFill>
              </a:rPr>
              <a:t> for high-risk cases</a:t>
            </a:r>
          </a:p>
        </p:txBody>
      </p:sp>
      <p:sp>
        <p:nvSpPr>
          <p:cNvPr id="5" name="Picture Placeholder 4">
            <a:extLst>
              <a:ext uri="{FF2B5EF4-FFF2-40B4-BE49-F238E27FC236}">
                <a16:creationId xmlns:a16="http://schemas.microsoft.com/office/drawing/2014/main" id="{FA0539FF-B565-0B99-09CF-78AE8A5FD7B8}"/>
              </a:ext>
            </a:extLst>
          </p:cNvPr>
          <p:cNvSpPr>
            <a:spLocks noGrp="1"/>
          </p:cNvSpPr>
          <p:nvPr>
            <p:ph type="pic" sz="quarter" idx="11"/>
          </p:nvPr>
        </p:nvSpPr>
        <p:spPr/>
        <p:txBody>
          <a:bodyPr/>
          <a:lstStyle/>
          <a:p>
            <a:endParaRPr lang="en-GB"/>
          </a:p>
        </p:txBody>
      </p:sp>
      <p:sp>
        <p:nvSpPr>
          <p:cNvPr id="6" name="Rectangle 5">
            <a:extLst>
              <a:ext uri="{FF2B5EF4-FFF2-40B4-BE49-F238E27FC236}">
                <a16:creationId xmlns:a16="http://schemas.microsoft.com/office/drawing/2014/main" id="{584208FB-F3CE-A1FA-544C-AE63FE841345}"/>
              </a:ext>
            </a:extLst>
          </p:cNvPr>
          <p:cNvSpPr/>
          <p:nvPr/>
        </p:nvSpPr>
        <p:spPr>
          <a:xfrm>
            <a:off x="0" y="-285747"/>
            <a:ext cx="10596336" cy="14001747"/>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CEF40AE8-246B-49EC-B0CF-2D9D3A2125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6699" y="8399115"/>
            <a:ext cx="8189637" cy="5459758"/>
          </a:xfrm>
          <a:prstGeom prst="rect">
            <a:avLst/>
          </a:prstGeom>
        </p:spPr>
      </p:pic>
    </p:spTree>
    <p:extLst>
      <p:ext uri="{BB962C8B-B14F-4D97-AF65-F5344CB8AC3E}">
        <p14:creationId xmlns:p14="http://schemas.microsoft.com/office/powerpoint/2010/main" val="15199436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E8C06-5DAB-2A6C-7247-C75A11051DC0}"/>
              </a:ext>
            </a:extLst>
          </p:cNvPr>
          <p:cNvSpPr>
            <a:spLocks noGrp="1"/>
          </p:cNvSpPr>
          <p:nvPr>
            <p:ph type="title"/>
          </p:nvPr>
        </p:nvSpPr>
        <p:spPr/>
        <p:txBody>
          <a:bodyPr>
            <a:normAutofit fontScale="90000"/>
          </a:bodyPr>
          <a:lstStyle/>
          <a:p>
            <a:r>
              <a:rPr lang="en-GB" dirty="0"/>
              <a:t>Additional Support </a:t>
            </a:r>
          </a:p>
        </p:txBody>
      </p:sp>
      <p:pic>
        <p:nvPicPr>
          <p:cNvPr id="4" name="Picture 3" descr="Get Active This April with the Gloucestershire Carers Hub | Gloucestershire  County Council">
            <a:extLst>
              <a:ext uri="{FF2B5EF4-FFF2-40B4-BE49-F238E27FC236}">
                <a16:creationId xmlns:a16="http://schemas.microsoft.com/office/drawing/2014/main" id="{C4381035-9205-98A0-83A0-73971C1C56D9}"/>
              </a:ext>
            </a:extLst>
          </p:cNvPr>
          <p:cNvPicPr>
            <a:picLocks noChangeAspect="1"/>
          </p:cNvPicPr>
          <p:nvPr/>
        </p:nvPicPr>
        <p:blipFill>
          <a:blip r:embed="rId3"/>
          <a:stretch>
            <a:fillRect/>
          </a:stretch>
        </p:blipFill>
        <p:spPr>
          <a:xfrm>
            <a:off x="1459344" y="2938911"/>
            <a:ext cx="5753241" cy="3227427"/>
          </a:xfrm>
          <a:prstGeom prst="rect">
            <a:avLst/>
          </a:prstGeom>
        </p:spPr>
      </p:pic>
      <p:sp>
        <p:nvSpPr>
          <p:cNvPr id="3" name="Text Placeholder 2">
            <a:extLst>
              <a:ext uri="{FF2B5EF4-FFF2-40B4-BE49-F238E27FC236}">
                <a16:creationId xmlns:a16="http://schemas.microsoft.com/office/drawing/2014/main" id="{F1FEEA2B-A53F-73F0-490C-7198C3232E3C}"/>
              </a:ext>
            </a:extLst>
          </p:cNvPr>
          <p:cNvSpPr>
            <a:spLocks noGrp="1"/>
          </p:cNvSpPr>
          <p:nvPr>
            <p:ph type="body" sz="quarter" idx="10"/>
          </p:nvPr>
        </p:nvSpPr>
        <p:spPr>
          <a:xfrm>
            <a:off x="7924800" y="2938911"/>
            <a:ext cx="15392399" cy="10187154"/>
          </a:xfrm>
        </p:spPr>
        <p:txBody>
          <a:bodyPr numCol="1"/>
          <a:lstStyle/>
          <a:p>
            <a:r>
              <a:rPr lang="en-GB" b="1" dirty="0"/>
              <a:t>Gloucestershire Carers Hub</a:t>
            </a:r>
          </a:p>
          <a:p>
            <a:r>
              <a:rPr lang="en-GB" dirty="0"/>
              <a:t>Support and advice for unpaid carers, including resources, assessments, respite, peer support and contingency planning. </a:t>
            </a:r>
          </a:p>
          <a:p>
            <a:r>
              <a:rPr lang="en-GB" dirty="0">
                <a:hlinkClick r:id="rId4"/>
              </a:rPr>
              <a:t>www.gloucestershirecarershub.co.uk</a:t>
            </a:r>
            <a:r>
              <a:rPr lang="en-GB" dirty="0"/>
              <a:t> </a:t>
            </a:r>
          </a:p>
          <a:p>
            <a:endParaRPr lang="en-GB" dirty="0"/>
          </a:p>
          <a:p>
            <a:r>
              <a:rPr lang="en-GB" b="1" dirty="0"/>
              <a:t>Hourglass</a:t>
            </a:r>
          </a:p>
          <a:p>
            <a:r>
              <a:rPr lang="en-GB" dirty="0"/>
              <a:t>Confidential support for older people experiencing abuse or neglect or who are worried about someone experiencing abuse, including a free 24/7 helpline. </a:t>
            </a:r>
          </a:p>
          <a:p>
            <a:r>
              <a:rPr lang="en-GB" dirty="0">
                <a:hlinkClick r:id="rId5"/>
              </a:rPr>
              <a:t>www.wearehourglass.org/hourglass-services</a:t>
            </a:r>
            <a:r>
              <a:rPr lang="en-GB" dirty="0"/>
              <a:t> </a:t>
            </a:r>
          </a:p>
          <a:p>
            <a:endParaRPr lang="en-GB" dirty="0"/>
          </a:p>
          <a:p>
            <a:r>
              <a:rPr lang="en-GB" b="1" dirty="0"/>
              <a:t>Adult social care </a:t>
            </a:r>
            <a:r>
              <a:rPr lang="en-GB" dirty="0">
                <a:hlinkClick r:id="rId6"/>
              </a:rPr>
              <a:t>https://forms.gloucestershire.gov.uk/AdultSocialCareEnquiry</a:t>
            </a:r>
            <a:r>
              <a:rPr lang="en-GB" dirty="0"/>
              <a:t> </a:t>
            </a:r>
          </a:p>
          <a:p>
            <a:r>
              <a:rPr lang="en-GB" dirty="0"/>
              <a:t>01452 426 868</a:t>
            </a:r>
          </a:p>
        </p:txBody>
      </p:sp>
      <p:pic>
        <p:nvPicPr>
          <p:cNvPr id="7" name="Picture 6" descr="Hourglass">
            <a:extLst>
              <a:ext uri="{FF2B5EF4-FFF2-40B4-BE49-F238E27FC236}">
                <a16:creationId xmlns:a16="http://schemas.microsoft.com/office/drawing/2014/main" id="{8D72E23E-D98F-40D7-703F-186FDD7B0B49}"/>
              </a:ext>
            </a:extLst>
          </p:cNvPr>
          <p:cNvPicPr>
            <a:picLocks noChangeAspect="1"/>
          </p:cNvPicPr>
          <p:nvPr/>
        </p:nvPicPr>
        <p:blipFill>
          <a:blip r:embed="rId7"/>
          <a:stretch>
            <a:fillRect/>
          </a:stretch>
        </p:blipFill>
        <p:spPr>
          <a:xfrm>
            <a:off x="1459344" y="7243699"/>
            <a:ext cx="5699861" cy="1577577"/>
          </a:xfrm>
          <a:prstGeom prst="rect">
            <a:avLst/>
          </a:prstGeom>
        </p:spPr>
      </p:pic>
      <p:pic>
        <p:nvPicPr>
          <p:cNvPr id="10" name="Picture 9" descr="My Account – Gloucestershire Forms">
            <a:extLst>
              <a:ext uri="{FF2B5EF4-FFF2-40B4-BE49-F238E27FC236}">
                <a16:creationId xmlns:a16="http://schemas.microsoft.com/office/drawing/2014/main" id="{4B3E1F9B-D62C-D874-776F-7B01080C23C3}"/>
              </a:ext>
            </a:extLst>
          </p:cNvPr>
          <p:cNvPicPr>
            <a:picLocks noChangeAspect="1"/>
          </p:cNvPicPr>
          <p:nvPr/>
        </p:nvPicPr>
        <p:blipFill>
          <a:blip r:embed="rId8"/>
          <a:srcRect b="22866"/>
          <a:stretch>
            <a:fillRect/>
          </a:stretch>
        </p:blipFill>
        <p:spPr>
          <a:xfrm>
            <a:off x="826342" y="10439545"/>
            <a:ext cx="6965864" cy="2686520"/>
          </a:xfrm>
          <a:prstGeom prst="rect">
            <a:avLst/>
          </a:prstGeom>
        </p:spPr>
      </p:pic>
    </p:spTree>
    <p:extLst>
      <p:ext uri="{BB962C8B-B14F-4D97-AF65-F5344CB8AC3E}">
        <p14:creationId xmlns:p14="http://schemas.microsoft.com/office/powerpoint/2010/main" val="1134143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C1117-7A08-E6DD-6252-9638E3F704C9}"/>
              </a:ext>
            </a:extLst>
          </p:cNvPr>
          <p:cNvSpPr>
            <a:spLocks noGrp="1"/>
          </p:cNvSpPr>
          <p:nvPr>
            <p:ph type="title"/>
          </p:nvPr>
        </p:nvSpPr>
        <p:spPr/>
        <p:txBody>
          <a:bodyPr>
            <a:normAutofit/>
          </a:bodyPr>
          <a:lstStyle/>
          <a:p>
            <a:r>
              <a:rPr lang="en-US" dirty="0"/>
              <a:t>Feedback and questions</a:t>
            </a:r>
            <a:endParaRPr lang="en-GB" dirty="0"/>
          </a:p>
        </p:txBody>
      </p:sp>
      <p:sp>
        <p:nvSpPr>
          <p:cNvPr id="4" name="Text Placeholder 3">
            <a:extLst>
              <a:ext uri="{FF2B5EF4-FFF2-40B4-BE49-F238E27FC236}">
                <a16:creationId xmlns:a16="http://schemas.microsoft.com/office/drawing/2014/main" id="{EE047CAD-17ED-DA1A-09D7-4EE603A811AA}"/>
              </a:ext>
            </a:extLst>
          </p:cNvPr>
          <p:cNvSpPr>
            <a:spLocks noGrp="1"/>
          </p:cNvSpPr>
          <p:nvPr>
            <p:ph type="body" sz="quarter" idx="10"/>
          </p:nvPr>
        </p:nvSpPr>
        <p:spPr>
          <a:xfrm>
            <a:off x="1239838" y="3681046"/>
            <a:ext cx="11148105" cy="8717329"/>
          </a:xfrm>
        </p:spPr>
        <p:txBody>
          <a:bodyPr/>
          <a:lstStyle/>
          <a:p>
            <a:r>
              <a:rPr lang="en-US" sz="4000" dirty="0"/>
              <a:t>Thank you for joining us. </a:t>
            </a:r>
          </a:p>
          <a:p>
            <a:endParaRPr lang="en-US" sz="4000" dirty="0"/>
          </a:p>
          <a:p>
            <a:endParaRPr lang="en-US" dirty="0"/>
          </a:p>
          <a:p>
            <a:endParaRPr lang="en-US" dirty="0"/>
          </a:p>
          <a:p>
            <a:endParaRPr lang="en-US" dirty="0"/>
          </a:p>
          <a:p>
            <a:endParaRPr lang="en-US" dirty="0"/>
          </a:p>
          <a:p>
            <a:r>
              <a:rPr lang="en-US" sz="3600" dirty="0"/>
              <a:t>If you need any further support: </a:t>
            </a:r>
          </a:p>
          <a:p>
            <a:r>
              <a:rPr lang="en-US" sz="3600" b="1" dirty="0"/>
              <a:t>GDASS Helpline:  01452 726570</a:t>
            </a:r>
          </a:p>
          <a:p>
            <a:r>
              <a:rPr lang="en-US" sz="3600" b="1" dirty="0"/>
              <a:t>GDASS professional’s advice line: 01452 726561</a:t>
            </a:r>
          </a:p>
          <a:p>
            <a:r>
              <a:rPr lang="en-US" sz="3600" b="1" dirty="0"/>
              <a:t>Web: </a:t>
            </a:r>
            <a:r>
              <a:rPr lang="en-US" sz="3600" b="1" dirty="0">
                <a:hlinkClick r:id="rId3"/>
              </a:rPr>
              <a:t>www.gdass.org.uk</a:t>
            </a:r>
            <a:endParaRPr lang="en-US" sz="3600" b="1" dirty="0"/>
          </a:p>
          <a:p>
            <a:endParaRPr lang="en-GB" dirty="0"/>
          </a:p>
        </p:txBody>
      </p:sp>
      <p:sp>
        <p:nvSpPr>
          <p:cNvPr id="5" name="Picture Placeholder 4">
            <a:extLst>
              <a:ext uri="{FF2B5EF4-FFF2-40B4-BE49-F238E27FC236}">
                <a16:creationId xmlns:a16="http://schemas.microsoft.com/office/drawing/2014/main" id="{2F1F27DE-A700-35B7-A1F4-8A63A00484F6}"/>
              </a:ext>
            </a:extLst>
          </p:cNvPr>
          <p:cNvSpPr>
            <a:spLocks noGrp="1"/>
          </p:cNvSpPr>
          <p:nvPr>
            <p:ph type="pic" sz="quarter" idx="11"/>
          </p:nvPr>
        </p:nvSpPr>
        <p:spPr/>
        <p:txBody>
          <a:bodyPr/>
          <a:lstStyle/>
          <a:p>
            <a:endParaRPr lang="en-GB"/>
          </a:p>
        </p:txBody>
      </p:sp>
      <p:sp>
        <p:nvSpPr>
          <p:cNvPr id="6" name="Rectangle 5">
            <a:extLst>
              <a:ext uri="{FF2B5EF4-FFF2-40B4-BE49-F238E27FC236}">
                <a16:creationId xmlns:a16="http://schemas.microsoft.com/office/drawing/2014/main" id="{1EEF5769-9052-E661-8F9C-EA58EFF6211B}"/>
              </a:ext>
            </a:extLst>
          </p:cNvPr>
          <p:cNvSpPr/>
          <p:nvPr/>
        </p:nvSpPr>
        <p:spPr>
          <a:xfrm>
            <a:off x="13229545" y="0"/>
            <a:ext cx="11148105" cy="13716000"/>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2D4A63F4-2C9A-E1D2-B9CA-41533332D3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90189" y="8773188"/>
            <a:ext cx="8189637" cy="5459758"/>
          </a:xfrm>
          <a:prstGeom prst="rect">
            <a:avLst/>
          </a:prstGeom>
        </p:spPr>
      </p:pic>
    </p:spTree>
    <p:extLst>
      <p:ext uri="{BB962C8B-B14F-4D97-AF65-F5344CB8AC3E}">
        <p14:creationId xmlns:p14="http://schemas.microsoft.com/office/powerpoint/2010/main" val="905155147"/>
      </p:ext>
    </p:extLst>
  </p:cSld>
  <p:clrMapOvr>
    <a:masterClrMapping/>
  </p:clrMapOvr>
</p:sld>
</file>

<file path=ppt/theme/theme1.xml><?xml version="1.0" encoding="utf-8"?>
<a:theme xmlns:a="http://schemas.openxmlformats.org/drawingml/2006/main" name="Office Theme">
  <a:themeElements>
    <a:clrScheme name="GDASS">
      <a:dk1>
        <a:srgbClr val="512960"/>
      </a:dk1>
      <a:lt1>
        <a:srgbClr val="FFFFFF"/>
      </a:lt1>
      <a:dk2>
        <a:srgbClr val="7030A0"/>
      </a:dk2>
      <a:lt2>
        <a:srgbClr val="FFFFFF"/>
      </a:lt2>
      <a:accent1>
        <a:srgbClr val="FDB924"/>
      </a:accent1>
      <a:accent2>
        <a:srgbClr val="E05429"/>
      </a:accent2>
      <a:accent3>
        <a:srgbClr val="4FBABF"/>
      </a:accent3>
      <a:accent4>
        <a:srgbClr val="D4CC59"/>
      </a:accent4>
      <a:accent5>
        <a:srgbClr val="F5E8C2"/>
      </a:accent5>
      <a:accent6>
        <a:srgbClr val="FFFFFF"/>
      </a:accent6>
      <a:hlink>
        <a:srgbClr val="512960"/>
      </a:hlink>
      <a:folHlink>
        <a:srgbClr val="512960"/>
      </a:folHlink>
    </a:clrScheme>
    <a:fontScheme name="Custom 3">
      <a:majorFont>
        <a:latin typeface="Staatliches"/>
        <a:ea typeface=""/>
        <a:cs typeface=""/>
      </a:majorFont>
      <a:minorFont>
        <a:latin typeface="Figtree"/>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sa_presentation_template.potx" id="{0AF7EEEB-6416-413D-8F6D-8690BDAB3629}" vid="{82BAED19-43B6-42E4-95E2-3AE050A1EB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4">
      <a:majorFont>
        <a:latin typeface="Staatliches"/>
        <a:ea typeface=""/>
        <a:cs typeface=""/>
      </a:majorFont>
      <a:minorFont>
        <a:latin typeface="Figt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5260159-bfad-40f0-9a59-ff2746742955">
      <UserInfo>
        <DisplayName>Steve Hayes</DisplayName>
        <AccountId>87</AccountId>
        <AccountType/>
      </UserInfo>
    </SharedWithUsers>
    <TaxCatchAll xmlns="d5260159-bfad-40f0-9a59-ff2746742955" xsi:nil="true"/>
    <lcf76f155ced4ddcb4097134ff3c332f xmlns="9d3e4581-1ad5-4b5d-8775-76aef263a8fa">
      <Terms xmlns="http://schemas.microsoft.com/office/infopath/2007/PartnerControls"/>
    </lcf76f155ced4ddcb4097134ff3c332f>
    <Owner xmlns="9d3e4581-1ad5-4b5d-8775-76aef263a8fa">
      <UserInfo>
        <DisplayName/>
        <AccountId xsi:nil="true"/>
        <AccountType/>
      </UserInfo>
    </Owner>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C73952A27A15468A216C0D1C685035" ma:contentTypeVersion="17" ma:contentTypeDescription="Create a new document." ma:contentTypeScope="" ma:versionID="389a85264b8632dbe29860f731e016f3">
  <xsd:schema xmlns:xsd="http://www.w3.org/2001/XMLSchema" xmlns:xs="http://www.w3.org/2001/XMLSchema" xmlns:p="http://schemas.microsoft.com/office/2006/metadata/properties" xmlns:ns2="d5260159-bfad-40f0-9a59-ff2746742955" xmlns:ns3="9d3e4581-1ad5-4b5d-8775-76aef263a8fa" targetNamespace="http://schemas.microsoft.com/office/2006/metadata/properties" ma:root="true" ma:fieldsID="b57190ab5c6f43cf424c66d6fdb9a359" ns2:_="" ns3:_="">
    <xsd:import namespace="d5260159-bfad-40f0-9a59-ff2746742955"/>
    <xsd:import namespace="9d3e4581-1ad5-4b5d-8775-76aef263a8fa"/>
    <xsd:element name="properties">
      <xsd:complexType>
        <xsd:sequence>
          <xsd:element name="documentManagement">
            <xsd:complexType>
              <xsd:all>
                <xsd:element ref="ns2:SharedWithUsers" minOccurs="0"/>
                <xsd:element ref="ns2:SharedWithDetails" minOccurs="0"/>
                <xsd:element ref="ns3:Owner"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ObjectDetectorVersions" minOccurs="0"/>
                <xsd:element ref="ns3:lcf76f155ced4ddcb4097134ff3c332f" minOccurs="0"/>
                <xsd:element ref="ns2:TaxCatchAll"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260159-bfad-40f0-9a59-ff274674295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4876273-6a03-4870-b28e-b1247593a6b5}" ma:internalName="TaxCatchAll" ma:showField="CatchAllData" ma:web="d5260159-bfad-40f0-9a59-ff274674295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d3e4581-1ad5-4b5d-8775-76aef263a8fa" elementFormDefault="qualified">
    <xsd:import namespace="http://schemas.microsoft.com/office/2006/documentManagement/types"/>
    <xsd:import namespace="http://schemas.microsoft.com/office/infopath/2007/PartnerControls"/>
    <xsd:element name="Owner" ma:index="10" nillable="true" ma:displayName="Owner"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ae349ae-1595-433e-94bb-8ab89d6d5be1"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497597C-EBD3-454D-8D3E-007B3A9CE23A}">
  <ds:schemaRefs>
    <ds:schemaRef ds:uri="http://schemas.microsoft.com/sharepoint/v3/contenttype/forms"/>
  </ds:schemaRefs>
</ds:datastoreItem>
</file>

<file path=customXml/itemProps2.xml><?xml version="1.0" encoding="utf-8"?>
<ds:datastoreItem xmlns:ds="http://schemas.openxmlformats.org/officeDocument/2006/customXml" ds:itemID="{62F01D00-27A7-47F7-B448-826DF920300E}">
  <ds:schemaRefs>
    <ds:schemaRef ds:uri="d5260159-bfad-40f0-9a59-ff2746742955"/>
    <ds:schemaRef ds:uri="http://schemas.microsoft.com/office/2006/documentManagement/types"/>
    <ds:schemaRef ds:uri="http://schemas.openxmlformats.org/package/2006/metadata/core-properties"/>
    <ds:schemaRef ds:uri="http://purl.org/dc/elements/1.1/"/>
    <ds:schemaRef ds:uri="9d3e4581-1ad5-4b5d-8775-76aef263a8fa"/>
    <ds:schemaRef ds:uri="http://purl.org/dc/terms/"/>
    <ds:schemaRef ds:uri="http://schemas.microsoft.com/office/infopath/2007/PartnerControl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AAF1CCFD-9223-42FC-89C1-47DD7EC4A57E}">
  <ds:schemaRefs>
    <ds:schemaRef ds:uri="9d3e4581-1ad5-4b5d-8775-76aef263a8fa"/>
    <ds:schemaRef ds:uri="d5260159-bfad-40f0-9a59-ff274674295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gsa_presentation_template-ACC03281</Template>
  <TotalTime>6455</TotalTime>
  <Words>9183</Words>
  <Application>Microsoft Office PowerPoint</Application>
  <PresentationFormat>Custom</PresentationFormat>
  <Paragraphs>541</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Aptos</vt:lpstr>
      <vt:lpstr>Times New Roman</vt:lpstr>
      <vt:lpstr>Calibri</vt:lpstr>
      <vt:lpstr>Staatliches</vt:lpstr>
      <vt:lpstr>Figtree</vt:lpstr>
      <vt:lpstr>Roboto</vt:lpstr>
      <vt:lpstr>Montserrat</vt:lpstr>
      <vt:lpstr>Office Theme</vt:lpstr>
      <vt:lpstr>GDASS bitesize  INTIMATE PARTNER Domestic abuse &amp; older people </vt:lpstr>
      <vt:lpstr>Housekeeping – online</vt:lpstr>
      <vt:lpstr>Impact warning</vt:lpstr>
      <vt:lpstr>Learning Aims</vt:lpstr>
      <vt:lpstr>Domestic Abuse definition</vt:lpstr>
      <vt:lpstr>What Do We Mean by Older?</vt:lpstr>
      <vt:lpstr>Key information</vt:lpstr>
      <vt:lpstr>INVISIBLE VICTIMS - BARRIERS TO DISCLOSURE</vt:lpstr>
      <vt:lpstr>INVISIBLE VICTIMS - BARRIERS TO RECOGNITION </vt:lpstr>
      <vt:lpstr>AGE-RELATED  Abuse TACTICS</vt:lpstr>
      <vt:lpstr>Indicators that Someone may be Experiencing Domestic Abuse</vt:lpstr>
      <vt:lpstr>Victims with dementia</vt:lpstr>
      <vt:lpstr>ABUSERS with dementia</vt:lpstr>
      <vt:lpstr>Supporting older victims of IPDA</vt:lpstr>
      <vt:lpstr>Assessing risk – The OP-DASH</vt:lpstr>
      <vt:lpstr>Assessing risk – The OP-DASH</vt:lpstr>
      <vt:lpstr>Safety Planning</vt:lpstr>
      <vt:lpstr>Referrals to GDASS</vt:lpstr>
      <vt:lpstr>Additional Support </vt:lpstr>
      <vt:lpstr>Feedback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Jim Deaves</dc:creator>
  <cp:lastModifiedBy>Clare Joynes</cp:lastModifiedBy>
  <cp:revision>10</cp:revision>
  <dcterms:created xsi:type="dcterms:W3CDTF">2023-05-15T10:27:24Z</dcterms:created>
  <dcterms:modified xsi:type="dcterms:W3CDTF">2026-09-10T10:34:20Z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0x010100F5C73952A27A15468A216C0D1C685035</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_activity">
    <vt:lpwstr>{"FileActivityType":"9","FileActivityTimeStamp":"2023-07-27T08:46:02.597Z","FileActivityUsersOnPage":[{"DisplayName":"Jim Deaves","Id":"jim.deaves@greensquareaccord.co.uk"}],"FileActivityNavigationId":null}</vt:lpwstr>
  </property>
  <property fmtid="{D5CDD505-2E9C-101B-9397-08002B2CF9AE}" pid="7" name="TriggerFlowInfo">
    <vt:lpwstr/>
  </property>
</Properties>
</file>